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778" r:id="rId1"/>
    <p:sldMasterId id="2147483796" r:id="rId2"/>
  </p:sldMasterIdLst>
  <p:notesMasterIdLst>
    <p:notesMasterId r:id="rId47"/>
  </p:notesMasterIdLst>
  <p:handoutMasterIdLst>
    <p:handoutMasterId r:id="rId48"/>
  </p:handoutMasterIdLst>
  <p:sldIdLst>
    <p:sldId id="405" r:id="rId3"/>
    <p:sldId id="404" r:id="rId4"/>
    <p:sldId id="416" r:id="rId5"/>
    <p:sldId id="427" r:id="rId6"/>
    <p:sldId id="465" r:id="rId7"/>
    <p:sldId id="466" r:id="rId8"/>
    <p:sldId id="467" r:id="rId9"/>
    <p:sldId id="468" r:id="rId10"/>
    <p:sldId id="469" r:id="rId11"/>
    <p:sldId id="431" r:id="rId12"/>
    <p:sldId id="437" r:id="rId13"/>
    <p:sldId id="444" r:id="rId14"/>
    <p:sldId id="446" r:id="rId15"/>
    <p:sldId id="471" r:id="rId16"/>
    <p:sldId id="438" r:id="rId17"/>
    <p:sldId id="472" r:id="rId18"/>
    <p:sldId id="439" r:id="rId19"/>
    <p:sldId id="440" r:id="rId20"/>
    <p:sldId id="441" r:id="rId21"/>
    <p:sldId id="473" r:id="rId22"/>
    <p:sldId id="442" r:id="rId23"/>
    <p:sldId id="474" r:id="rId24"/>
    <p:sldId id="475" r:id="rId25"/>
    <p:sldId id="476" r:id="rId26"/>
    <p:sldId id="477" r:id="rId27"/>
    <p:sldId id="479" r:id="rId28"/>
    <p:sldId id="488" r:id="rId29"/>
    <p:sldId id="480" r:id="rId30"/>
    <p:sldId id="482" r:id="rId31"/>
    <p:sldId id="483" r:id="rId32"/>
    <p:sldId id="450" r:id="rId33"/>
    <p:sldId id="484" r:id="rId34"/>
    <p:sldId id="487" r:id="rId35"/>
    <p:sldId id="486" r:id="rId36"/>
    <p:sldId id="461" r:id="rId37"/>
    <p:sldId id="454" r:id="rId38"/>
    <p:sldId id="455" r:id="rId39"/>
    <p:sldId id="456" r:id="rId40"/>
    <p:sldId id="457" r:id="rId41"/>
    <p:sldId id="460" r:id="rId42"/>
    <p:sldId id="463" r:id="rId43"/>
    <p:sldId id="462" r:id="rId44"/>
    <p:sldId id="453" r:id="rId45"/>
    <p:sldId id="464" r:id="rId46"/>
  </p:sldIdLst>
  <p:sldSz cx="9144000" cy="6858000" type="screen4x3"/>
  <p:notesSz cx="6797675" cy="9926638"/>
  <p:defaultTextStyle>
    <a:defPPr>
      <a:defRPr lang="en-AU"/>
    </a:defPPr>
    <a:lvl1pPr algn="l" rtl="0" eaLnBrk="0" fontAlgn="base" hangingPunct="0">
      <a:spcBef>
        <a:spcPct val="0"/>
      </a:spcBef>
      <a:spcAft>
        <a:spcPct val="0"/>
      </a:spcAft>
      <a:defRPr sz="2400" kern="1200" baseline="-25000">
        <a:solidFill>
          <a:schemeClr val="tx1"/>
        </a:solidFill>
        <a:latin typeface="Times" pitchFamily="8" charset="0"/>
        <a:ea typeface="+mn-ea"/>
        <a:cs typeface="+mn-cs"/>
      </a:defRPr>
    </a:lvl1pPr>
    <a:lvl2pPr marL="457200" algn="l" rtl="0" eaLnBrk="0" fontAlgn="base" hangingPunct="0">
      <a:spcBef>
        <a:spcPct val="0"/>
      </a:spcBef>
      <a:spcAft>
        <a:spcPct val="0"/>
      </a:spcAft>
      <a:defRPr sz="2400" kern="1200" baseline="-25000">
        <a:solidFill>
          <a:schemeClr val="tx1"/>
        </a:solidFill>
        <a:latin typeface="Times" pitchFamily="8" charset="0"/>
        <a:ea typeface="+mn-ea"/>
        <a:cs typeface="+mn-cs"/>
      </a:defRPr>
    </a:lvl2pPr>
    <a:lvl3pPr marL="914400" algn="l" rtl="0" eaLnBrk="0" fontAlgn="base" hangingPunct="0">
      <a:spcBef>
        <a:spcPct val="0"/>
      </a:spcBef>
      <a:spcAft>
        <a:spcPct val="0"/>
      </a:spcAft>
      <a:defRPr sz="2400" kern="1200" baseline="-25000">
        <a:solidFill>
          <a:schemeClr val="tx1"/>
        </a:solidFill>
        <a:latin typeface="Times" pitchFamily="8" charset="0"/>
        <a:ea typeface="+mn-ea"/>
        <a:cs typeface="+mn-cs"/>
      </a:defRPr>
    </a:lvl3pPr>
    <a:lvl4pPr marL="1371600" algn="l" rtl="0" eaLnBrk="0" fontAlgn="base" hangingPunct="0">
      <a:spcBef>
        <a:spcPct val="0"/>
      </a:spcBef>
      <a:spcAft>
        <a:spcPct val="0"/>
      </a:spcAft>
      <a:defRPr sz="2400" kern="1200" baseline="-25000">
        <a:solidFill>
          <a:schemeClr val="tx1"/>
        </a:solidFill>
        <a:latin typeface="Times" pitchFamily="8" charset="0"/>
        <a:ea typeface="+mn-ea"/>
        <a:cs typeface="+mn-cs"/>
      </a:defRPr>
    </a:lvl4pPr>
    <a:lvl5pPr marL="1828800" algn="l" rtl="0" eaLnBrk="0" fontAlgn="base" hangingPunct="0">
      <a:spcBef>
        <a:spcPct val="0"/>
      </a:spcBef>
      <a:spcAft>
        <a:spcPct val="0"/>
      </a:spcAft>
      <a:defRPr sz="2400" kern="1200" baseline="-25000">
        <a:solidFill>
          <a:schemeClr val="tx1"/>
        </a:solidFill>
        <a:latin typeface="Times" pitchFamily="8" charset="0"/>
        <a:ea typeface="+mn-ea"/>
        <a:cs typeface="+mn-cs"/>
      </a:defRPr>
    </a:lvl5pPr>
    <a:lvl6pPr marL="2286000" algn="l" defTabSz="914400" rtl="0" eaLnBrk="1" latinLnBrk="0" hangingPunct="1">
      <a:defRPr sz="2400" kern="1200" baseline="-25000">
        <a:solidFill>
          <a:schemeClr val="tx1"/>
        </a:solidFill>
        <a:latin typeface="Times" pitchFamily="8" charset="0"/>
        <a:ea typeface="+mn-ea"/>
        <a:cs typeface="+mn-cs"/>
      </a:defRPr>
    </a:lvl6pPr>
    <a:lvl7pPr marL="2743200" algn="l" defTabSz="914400" rtl="0" eaLnBrk="1" latinLnBrk="0" hangingPunct="1">
      <a:defRPr sz="2400" kern="1200" baseline="-25000">
        <a:solidFill>
          <a:schemeClr val="tx1"/>
        </a:solidFill>
        <a:latin typeface="Times" pitchFamily="8" charset="0"/>
        <a:ea typeface="+mn-ea"/>
        <a:cs typeface="+mn-cs"/>
      </a:defRPr>
    </a:lvl7pPr>
    <a:lvl8pPr marL="3200400" algn="l" defTabSz="914400" rtl="0" eaLnBrk="1" latinLnBrk="0" hangingPunct="1">
      <a:defRPr sz="2400" kern="1200" baseline="-25000">
        <a:solidFill>
          <a:schemeClr val="tx1"/>
        </a:solidFill>
        <a:latin typeface="Times" pitchFamily="8" charset="0"/>
        <a:ea typeface="+mn-ea"/>
        <a:cs typeface="+mn-cs"/>
      </a:defRPr>
    </a:lvl8pPr>
    <a:lvl9pPr marL="3657600" algn="l" defTabSz="914400" rtl="0" eaLnBrk="1" latinLnBrk="0" hangingPunct="1">
      <a:defRPr sz="2400" kern="1200" baseline="-25000">
        <a:solidFill>
          <a:schemeClr val="tx1"/>
        </a:solidFill>
        <a:latin typeface="Times" pitchFamily="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Mayer" initials="KM" lastIdx="3" clrIdx="0">
    <p:extLst>
      <p:ext uri="{19B8F6BF-5375-455C-9EA6-DF929625EA0E}">
        <p15:presenceInfo xmlns:p15="http://schemas.microsoft.com/office/powerpoint/2012/main" userId="S-1-5-21-197312285-3685350872-2747898757-1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3F3"/>
    <a:srgbClr val="E6F3C0"/>
    <a:srgbClr val="CCE6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90" autoAdjust="0"/>
    <p:restoredTop sz="96433" autoAdjust="0"/>
  </p:normalViewPr>
  <p:slideViewPr>
    <p:cSldViewPr>
      <p:cViewPr varScale="1">
        <p:scale>
          <a:sx n="103" d="100"/>
          <a:sy n="103" d="100"/>
        </p:scale>
        <p:origin x="660"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102" d="100"/>
          <a:sy n="102" d="100"/>
        </p:scale>
        <p:origin x="-255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C0E70-11CE-4044-AC94-EB6EFB77AB9C}"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en-AU"/>
        </a:p>
      </dgm:t>
    </dgm:pt>
    <dgm:pt modelId="{87FCAAEA-BFD4-44B2-A39F-E498BC05C9DF}">
      <dgm:prSet phldrT="[Text]"/>
      <dgm:spPr/>
      <dgm:t>
        <a:bodyPr/>
        <a:lstStyle/>
        <a:p>
          <a:r>
            <a:rPr lang="en-AU" dirty="0"/>
            <a:t>Prevention</a:t>
          </a:r>
        </a:p>
      </dgm:t>
    </dgm:pt>
    <dgm:pt modelId="{BD101DD4-6D79-4EAD-AFD0-009AC147F6BC}" type="parTrans" cxnId="{8AF395BE-28B2-4B2B-9940-D57BD510D7B7}">
      <dgm:prSet/>
      <dgm:spPr/>
      <dgm:t>
        <a:bodyPr/>
        <a:lstStyle/>
        <a:p>
          <a:endParaRPr lang="en-AU"/>
        </a:p>
      </dgm:t>
    </dgm:pt>
    <dgm:pt modelId="{7B1CA918-3F4C-41A8-86B6-8954642F1174}" type="sibTrans" cxnId="{8AF395BE-28B2-4B2B-9940-D57BD510D7B7}">
      <dgm:prSet/>
      <dgm:spPr/>
      <dgm:t>
        <a:bodyPr/>
        <a:lstStyle/>
        <a:p>
          <a:endParaRPr lang="en-AU"/>
        </a:p>
      </dgm:t>
    </dgm:pt>
    <dgm:pt modelId="{848CC986-7A7F-4BB4-A034-C83904E038D3}">
      <dgm:prSet phldrT="[Text]"/>
      <dgm:spPr/>
      <dgm:t>
        <a:bodyPr/>
        <a:lstStyle/>
        <a:p>
          <a:r>
            <a:rPr lang="en-AU" dirty="0"/>
            <a:t>Preparation</a:t>
          </a:r>
        </a:p>
      </dgm:t>
    </dgm:pt>
    <dgm:pt modelId="{859B10F8-EF09-48CE-B024-66D99ED82938}" type="parTrans" cxnId="{EE6DD717-6BAB-48C2-BF36-734FD73D735E}">
      <dgm:prSet/>
      <dgm:spPr/>
      <dgm:t>
        <a:bodyPr/>
        <a:lstStyle/>
        <a:p>
          <a:endParaRPr lang="en-AU"/>
        </a:p>
      </dgm:t>
    </dgm:pt>
    <dgm:pt modelId="{30E3C987-44AF-4746-AA19-2D0A75ECAC03}" type="sibTrans" cxnId="{EE6DD717-6BAB-48C2-BF36-734FD73D735E}">
      <dgm:prSet/>
      <dgm:spPr/>
      <dgm:t>
        <a:bodyPr/>
        <a:lstStyle/>
        <a:p>
          <a:endParaRPr lang="en-AU"/>
        </a:p>
      </dgm:t>
    </dgm:pt>
    <dgm:pt modelId="{3BA4EB5E-F995-46F1-A29E-92D9AA77B947}">
      <dgm:prSet phldrT="[Text]"/>
      <dgm:spPr/>
      <dgm:t>
        <a:bodyPr/>
        <a:lstStyle/>
        <a:p>
          <a:r>
            <a:rPr lang="en-AU" dirty="0"/>
            <a:t>Response</a:t>
          </a:r>
        </a:p>
      </dgm:t>
    </dgm:pt>
    <dgm:pt modelId="{3BF013EE-0C8B-4556-A3BC-B8BC15DE9FD6}" type="parTrans" cxnId="{DBAECFB1-C72C-4E93-81F6-D78A29C81E81}">
      <dgm:prSet/>
      <dgm:spPr/>
      <dgm:t>
        <a:bodyPr/>
        <a:lstStyle/>
        <a:p>
          <a:endParaRPr lang="en-AU"/>
        </a:p>
      </dgm:t>
    </dgm:pt>
    <dgm:pt modelId="{F1AD9109-402A-4B39-9EDD-7BC9E711FF17}" type="sibTrans" cxnId="{DBAECFB1-C72C-4E93-81F6-D78A29C81E81}">
      <dgm:prSet/>
      <dgm:spPr/>
      <dgm:t>
        <a:bodyPr/>
        <a:lstStyle/>
        <a:p>
          <a:endParaRPr lang="en-AU"/>
        </a:p>
      </dgm:t>
    </dgm:pt>
    <dgm:pt modelId="{4A89365A-D3E0-4F98-BCD9-7E3CFD1E1C76}">
      <dgm:prSet phldrT="[Text]"/>
      <dgm:spPr/>
      <dgm:t>
        <a:bodyPr/>
        <a:lstStyle/>
        <a:p>
          <a:r>
            <a:rPr lang="en-AU" dirty="0"/>
            <a:t>Recovery</a:t>
          </a:r>
        </a:p>
      </dgm:t>
    </dgm:pt>
    <dgm:pt modelId="{4F78F992-895D-434F-984D-B4F6236706C2}" type="parTrans" cxnId="{18D3042B-4BE3-4219-94D4-E2AF5EFE5745}">
      <dgm:prSet/>
      <dgm:spPr/>
      <dgm:t>
        <a:bodyPr/>
        <a:lstStyle/>
        <a:p>
          <a:endParaRPr lang="en-AU"/>
        </a:p>
      </dgm:t>
    </dgm:pt>
    <dgm:pt modelId="{1CF24FA7-3511-4DF0-A2EF-A11CBBA68D8C}" type="sibTrans" cxnId="{18D3042B-4BE3-4219-94D4-E2AF5EFE5745}">
      <dgm:prSet/>
      <dgm:spPr/>
      <dgm:t>
        <a:bodyPr/>
        <a:lstStyle/>
        <a:p>
          <a:endParaRPr lang="en-AU"/>
        </a:p>
      </dgm:t>
    </dgm:pt>
    <dgm:pt modelId="{902278C4-E280-4BFB-B5CC-3AB693E1513E}" type="pres">
      <dgm:prSet presAssocID="{D96C0E70-11CE-4044-AC94-EB6EFB77AB9C}" presName="outerComposite" presStyleCnt="0">
        <dgm:presLayoutVars>
          <dgm:chMax val="5"/>
          <dgm:dir/>
          <dgm:resizeHandles val="exact"/>
        </dgm:presLayoutVars>
      </dgm:prSet>
      <dgm:spPr/>
      <dgm:t>
        <a:bodyPr/>
        <a:lstStyle/>
        <a:p>
          <a:endParaRPr lang="en-AU"/>
        </a:p>
      </dgm:t>
    </dgm:pt>
    <dgm:pt modelId="{AD7C700B-9C9E-4B84-857D-88A06B9AD690}" type="pres">
      <dgm:prSet presAssocID="{D96C0E70-11CE-4044-AC94-EB6EFB77AB9C}" presName="dummyMaxCanvas" presStyleCnt="0">
        <dgm:presLayoutVars/>
      </dgm:prSet>
      <dgm:spPr/>
    </dgm:pt>
    <dgm:pt modelId="{6D6116A1-C13F-4808-9E0B-64643BA9C02B}" type="pres">
      <dgm:prSet presAssocID="{D96C0E70-11CE-4044-AC94-EB6EFB77AB9C}" presName="FourNodes_1" presStyleLbl="node1" presStyleIdx="0" presStyleCnt="4">
        <dgm:presLayoutVars>
          <dgm:bulletEnabled val="1"/>
        </dgm:presLayoutVars>
      </dgm:prSet>
      <dgm:spPr/>
      <dgm:t>
        <a:bodyPr/>
        <a:lstStyle/>
        <a:p>
          <a:endParaRPr lang="en-AU"/>
        </a:p>
      </dgm:t>
    </dgm:pt>
    <dgm:pt modelId="{D86356A2-9B68-4813-998E-83D314123A3E}" type="pres">
      <dgm:prSet presAssocID="{D96C0E70-11CE-4044-AC94-EB6EFB77AB9C}" presName="FourNodes_2" presStyleLbl="node1" presStyleIdx="1" presStyleCnt="4">
        <dgm:presLayoutVars>
          <dgm:bulletEnabled val="1"/>
        </dgm:presLayoutVars>
      </dgm:prSet>
      <dgm:spPr/>
      <dgm:t>
        <a:bodyPr/>
        <a:lstStyle/>
        <a:p>
          <a:endParaRPr lang="en-AU"/>
        </a:p>
      </dgm:t>
    </dgm:pt>
    <dgm:pt modelId="{37FF6DDC-AD49-4AF3-9D5A-1B1B03C7D551}" type="pres">
      <dgm:prSet presAssocID="{D96C0E70-11CE-4044-AC94-EB6EFB77AB9C}" presName="FourNodes_3" presStyleLbl="node1" presStyleIdx="2" presStyleCnt="4">
        <dgm:presLayoutVars>
          <dgm:bulletEnabled val="1"/>
        </dgm:presLayoutVars>
      </dgm:prSet>
      <dgm:spPr/>
      <dgm:t>
        <a:bodyPr/>
        <a:lstStyle/>
        <a:p>
          <a:endParaRPr lang="en-AU"/>
        </a:p>
      </dgm:t>
    </dgm:pt>
    <dgm:pt modelId="{DCE82808-4736-46A2-9B26-31DEAB91CB51}" type="pres">
      <dgm:prSet presAssocID="{D96C0E70-11CE-4044-AC94-EB6EFB77AB9C}" presName="FourNodes_4" presStyleLbl="node1" presStyleIdx="3" presStyleCnt="4">
        <dgm:presLayoutVars>
          <dgm:bulletEnabled val="1"/>
        </dgm:presLayoutVars>
      </dgm:prSet>
      <dgm:spPr/>
      <dgm:t>
        <a:bodyPr/>
        <a:lstStyle/>
        <a:p>
          <a:endParaRPr lang="en-AU"/>
        </a:p>
      </dgm:t>
    </dgm:pt>
    <dgm:pt modelId="{5E34B6CB-E6B0-4256-8E0B-1CA24057D3D2}" type="pres">
      <dgm:prSet presAssocID="{D96C0E70-11CE-4044-AC94-EB6EFB77AB9C}" presName="FourConn_1-2" presStyleLbl="fgAccFollowNode1" presStyleIdx="0" presStyleCnt="3">
        <dgm:presLayoutVars>
          <dgm:bulletEnabled val="1"/>
        </dgm:presLayoutVars>
      </dgm:prSet>
      <dgm:spPr/>
      <dgm:t>
        <a:bodyPr/>
        <a:lstStyle/>
        <a:p>
          <a:endParaRPr lang="en-AU"/>
        </a:p>
      </dgm:t>
    </dgm:pt>
    <dgm:pt modelId="{1859C6A5-EAC0-4567-92F5-5C4A0235EBAE}" type="pres">
      <dgm:prSet presAssocID="{D96C0E70-11CE-4044-AC94-EB6EFB77AB9C}" presName="FourConn_2-3" presStyleLbl="fgAccFollowNode1" presStyleIdx="1" presStyleCnt="3">
        <dgm:presLayoutVars>
          <dgm:bulletEnabled val="1"/>
        </dgm:presLayoutVars>
      </dgm:prSet>
      <dgm:spPr/>
      <dgm:t>
        <a:bodyPr/>
        <a:lstStyle/>
        <a:p>
          <a:endParaRPr lang="en-AU"/>
        </a:p>
      </dgm:t>
    </dgm:pt>
    <dgm:pt modelId="{42E82022-FB04-4556-8ADD-B8730026A525}" type="pres">
      <dgm:prSet presAssocID="{D96C0E70-11CE-4044-AC94-EB6EFB77AB9C}" presName="FourConn_3-4" presStyleLbl="fgAccFollowNode1" presStyleIdx="2" presStyleCnt="3">
        <dgm:presLayoutVars>
          <dgm:bulletEnabled val="1"/>
        </dgm:presLayoutVars>
      </dgm:prSet>
      <dgm:spPr/>
      <dgm:t>
        <a:bodyPr/>
        <a:lstStyle/>
        <a:p>
          <a:endParaRPr lang="en-AU"/>
        </a:p>
      </dgm:t>
    </dgm:pt>
    <dgm:pt modelId="{7D82AE06-7A14-4688-AA67-6CCF364D664B}" type="pres">
      <dgm:prSet presAssocID="{D96C0E70-11CE-4044-AC94-EB6EFB77AB9C}" presName="FourNodes_1_text" presStyleLbl="node1" presStyleIdx="3" presStyleCnt="4">
        <dgm:presLayoutVars>
          <dgm:bulletEnabled val="1"/>
        </dgm:presLayoutVars>
      </dgm:prSet>
      <dgm:spPr/>
      <dgm:t>
        <a:bodyPr/>
        <a:lstStyle/>
        <a:p>
          <a:endParaRPr lang="en-AU"/>
        </a:p>
      </dgm:t>
    </dgm:pt>
    <dgm:pt modelId="{9AC44A50-7A73-47C2-91AB-16A2802AEC7E}" type="pres">
      <dgm:prSet presAssocID="{D96C0E70-11CE-4044-AC94-EB6EFB77AB9C}" presName="FourNodes_2_text" presStyleLbl="node1" presStyleIdx="3" presStyleCnt="4">
        <dgm:presLayoutVars>
          <dgm:bulletEnabled val="1"/>
        </dgm:presLayoutVars>
      </dgm:prSet>
      <dgm:spPr/>
      <dgm:t>
        <a:bodyPr/>
        <a:lstStyle/>
        <a:p>
          <a:endParaRPr lang="en-AU"/>
        </a:p>
      </dgm:t>
    </dgm:pt>
    <dgm:pt modelId="{942E4104-04AC-4801-9EE0-2856D7EE693F}" type="pres">
      <dgm:prSet presAssocID="{D96C0E70-11CE-4044-AC94-EB6EFB77AB9C}" presName="FourNodes_3_text" presStyleLbl="node1" presStyleIdx="3" presStyleCnt="4">
        <dgm:presLayoutVars>
          <dgm:bulletEnabled val="1"/>
        </dgm:presLayoutVars>
      </dgm:prSet>
      <dgm:spPr/>
      <dgm:t>
        <a:bodyPr/>
        <a:lstStyle/>
        <a:p>
          <a:endParaRPr lang="en-AU"/>
        </a:p>
      </dgm:t>
    </dgm:pt>
    <dgm:pt modelId="{9F73F935-4A14-4A40-91BC-33C0EA3D18AD}" type="pres">
      <dgm:prSet presAssocID="{D96C0E70-11CE-4044-AC94-EB6EFB77AB9C}" presName="FourNodes_4_text" presStyleLbl="node1" presStyleIdx="3" presStyleCnt="4">
        <dgm:presLayoutVars>
          <dgm:bulletEnabled val="1"/>
        </dgm:presLayoutVars>
      </dgm:prSet>
      <dgm:spPr/>
      <dgm:t>
        <a:bodyPr/>
        <a:lstStyle/>
        <a:p>
          <a:endParaRPr lang="en-AU"/>
        </a:p>
      </dgm:t>
    </dgm:pt>
  </dgm:ptLst>
  <dgm:cxnLst>
    <dgm:cxn modelId="{063F2C92-50DC-45F0-8087-22E3670F8B31}" type="presOf" srcId="{F1AD9109-402A-4B39-9EDD-7BC9E711FF17}" destId="{42E82022-FB04-4556-8ADD-B8730026A525}" srcOrd="0" destOrd="0" presId="urn:microsoft.com/office/officeart/2005/8/layout/vProcess5"/>
    <dgm:cxn modelId="{D7C7F0CE-312A-4110-A529-667E39EACE2B}" type="presOf" srcId="{848CC986-7A7F-4BB4-A034-C83904E038D3}" destId="{D86356A2-9B68-4813-998E-83D314123A3E}" srcOrd="0" destOrd="0" presId="urn:microsoft.com/office/officeart/2005/8/layout/vProcess5"/>
    <dgm:cxn modelId="{E6B3FB80-C9B0-4755-A0B5-93A61554D3DD}" type="presOf" srcId="{30E3C987-44AF-4746-AA19-2D0A75ECAC03}" destId="{1859C6A5-EAC0-4567-92F5-5C4A0235EBAE}" srcOrd="0" destOrd="0" presId="urn:microsoft.com/office/officeart/2005/8/layout/vProcess5"/>
    <dgm:cxn modelId="{CB9DF9D3-2A82-4E57-A2FC-6D8826BB50B3}" type="presOf" srcId="{4A89365A-D3E0-4F98-BCD9-7E3CFD1E1C76}" destId="{DCE82808-4736-46A2-9B26-31DEAB91CB51}" srcOrd="0" destOrd="0" presId="urn:microsoft.com/office/officeart/2005/8/layout/vProcess5"/>
    <dgm:cxn modelId="{B5D1B958-46F7-45EF-AA0A-99DBD7B586AE}" type="presOf" srcId="{4A89365A-D3E0-4F98-BCD9-7E3CFD1E1C76}" destId="{9F73F935-4A14-4A40-91BC-33C0EA3D18AD}" srcOrd="1" destOrd="0" presId="urn:microsoft.com/office/officeart/2005/8/layout/vProcess5"/>
    <dgm:cxn modelId="{479A5C16-9789-45A5-99F6-6E0DFF71CD21}" type="presOf" srcId="{848CC986-7A7F-4BB4-A034-C83904E038D3}" destId="{9AC44A50-7A73-47C2-91AB-16A2802AEC7E}" srcOrd="1" destOrd="0" presId="urn:microsoft.com/office/officeart/2005/8/layout/vProcess5"/>
    <dgm:cxn modelId="{4A49E179-2961-4ED7-9FBF-E3C90B44A135}" type="presOf" srcId="{87FCAAEA-BFD4-44B2-A39F-E498BC05C9DF}" destId="{7D82AE06-7A14-4688-AA67-6CCF364D664B}" srcOrd="1" destOrd="0" presId="urn:microsoft.com/office/officeart/2005/8/layout/vProcess5"/>
    <dgm:cxn modelId="{EE6DD717-6BAB-48C2-BF36-734FD73D735E}" srcId="{D96C0E70-11CE-4044-AC94-EB6EFB77AB9C}" destId="{848CC986-7A7F-4BB4-A034-C83904E038D3}" srcOrd="1" destOrd="0" parTransId="{859B10F8-EF09-48CE-B024-66D99ED82938}" sibTransId="{30E3C987-44AF-4746-AA19-2D0A75ECAC03}"/>
    <dgm:cxn modelId="{8AF395BE-28B2-4B2B-9940-D57BD510D7B7}" srcId="{D96C0E70-11CE-4044-AC94-EB6EFB77AB9C}" destId="{87FCAAEA-BFD4-44B2-A39F-E498BC05C9DF}" srcOrd="0" destOrd="0" parTransId="{BD101DD4-6D79-4EAD-AFD0-009AC147F6BC}" sibTransId="{7B1CA918-3F4C-41A8-86B6-8954642F1174}"/>
    <dgm:cxn modelId="{1B877EF7-33A4-4789-8422-4C92B91368F1}" type="presOf" srcId="{87FCAAEA-BFD4-44B2-A39F-E498BC05C9DF}" destId="{6D6116A1-C13F-4808-9E0B-64643BA9C02B}" srcOrd="0" destOrd="0" presId="urn:microsoft.com/office/officeart/2005/8/layout/vProcess5"/>
    <dgm:cxn modelId="{7306FE2F-C009-463D-801B-FA627EF5C185}" type="presOf" srcId="{3BA4EB5E-F995-46F1-A29E-92D9AA77B947}" destId="{37FF6DDC-AD49-4AF3-9D5A-1B1B03C7D551}" srcOrd="0" destOrd="0" presId="urn:microsoft.com/office/officeart/2005/8/layout/vProcess5"/>
    <dgm:cxn modelId="{44E6FCA2-B8EB-4B98-AC8B-861EB514B1DC}" type="presOf" srcId="{3BA4EB5E-F995-46F1-A29E-92D9AA77B947}" destId="{942E4104-04AC-4801-9EE0-2856D7EE693F}" srcOrd="1" destOrd="0" presId="urn:microsoft.com/office/officeart/2005/8/layout/vProcess5"/>
    <dgm:cxn modelId="{5D970710-A678-4624-92E6-6C6C47052F04}" type="presOf" srcId="{7B1CA918-3F4C-41A8-86B6-8954642F1174}" destId="{5E34B6CB-E6B0-4256-8E0B-1CA24057D3D2}" srcOrd="0" destOrd="0" presId="urn:microsoft.com/office/officeart/2005/8/layout/vProcess5"/>
    <dgm:cxn modelId="{80CA9956-B2B1-40BB-9578-F709D4FF67D8}" type="presOf" srcId="{D96C0E70-11CE-4044-AC94-EB6EFB77AB9C}" destId="{902278C4-E280-4BFB-B5CC-3AB693E1513E}" srcOrd="0" destOrd="0" presId="urn:microsoft.com/office/officeart/2005/8/layout/vProcess5"/>
    <dgm:cxn modelId="{DBAECFB1-C72C-4E93-81F6-D78A29C81E81}" srcId="{D96C0E70-11CE-4044-AC94-EB6EFB77AB9C}" destId="{3BA4EB5E-F995-46F1-A29E-92D9AA77B947}" srcOrd="2" destOrd="0" parTransId="{3BF013EE-0C8B-4556-A3BC-B8BC15DE9FD6}" sibTransId="{F1AD9109-402A-4B39-9EDD-7BC9E711FF17}"/>
    <dgm:cxn modelId="{18D3042B-4BE3-4219-94D4-E2AF5EFE5745}" srcId="{D96C0E70-11CE-4044-AC94-EB6EFB77AB9C}" destId="{4A89365A-D3E0-4F98-BCD9-7E3CFD1E1C76}" srcOrd="3" destOrd="0" parTransId="{4F78F992-895D-434F-984D-B4F6236706C2}" sibTransId="{1CF24FA7-3511-4DF0-A2EF-A11CBBA68D8C}"/>
    <dgm:cxn modelId="{E8CA783E-8574-407C-873C-B622E9C89A5A}" type="presParOf" srcId="{902278C4-E280-4BFB-B5CC-3AB693E1513E}" destId="{AD7C700B-9C9E-4B84-857D-88A06B9AD690}" srcOrd="0" destOrd="0" presId="urn:microsoft.com/office/officeart/2005/8/layout/vProcess5"/>
    <dgm:cxn modelId="{02B5B9F3-8948-47AD-8B8B-7C812DA301C4}" type="presParOf" srcId="{902278C4-E280-4BFB-B5CC-3AB693E1513E}" destId="{6D6116A1-C13F-4808-9E0B-64643BA9C02B}" srcOrd="1" destOrd="0" presId="urn:microsoft.com/office/officeart/2005/8/layout/vProcess5"/>
    <dgm:cxn modelId="{6090A921-C3C7-4DF0-BA39-E768AD97869D}" type="presParOf" srcId="{902278C4-E280-4BFB-B5CC-3AB693E1513E}" destId="{D86356A2-9B68-4813-998E-83D314123A3E}" srcOrd="2" destOrd="0" presId="urn:microsoft.com/office/officeart/2005/8/layout/vProcess5"/>
    <dgm:cxn modelId="{D5158A85-E371-41F6-9108-2D5C90393114}" type="presParOf" srcId="{902278C4-E280-4BFB-B5CC-3AB693E1513E}" destId="{37FF6DDC-AD49-4AF3-9D5A-1B1B03C7D551}" srcOrd="3" destOrd="0" presId="urn:microsoft.com/office/officeart/2005/8/layout/vProcess5"/>
    <dgm:cxn modelId="{040BCF5E-BE36-4A25-AB1C-EC9235C57C52}" type="presParOf" srcId="{902278C4-E280-4BFB-B5CC-3AB693E1513E}" destId="{DCE82808-4736-46A2-9B26-31DEAB91CB51}" srcOrd="4" destOrd="0" presId="urn:microsoft.com/office/officeart/2005/8/layout/vProcess5"/>
    <dgm:cxn modelId="{7B2ABBB1-3CAB-4129-83BF-98E95432A682}" type="presParOf" srcId="{902278C4-E280-4BFB-B5CC-3AB693E1513E}" destId="{5E34B6CB-E6B0-4256-8E0B-1CA24057D3D2}" srcOrd="5" destOrd="0" presId="urn:microsoft.com/office/officeart/2005/8/layout/vProcess5"/>
    <dgm:cxn modelId="{EE1AD42B-0E86-4036-AE8F-53C4531F2768}" type="presParOf" srcId="{902278C4-E280-4BFB-B5CC-3AB693E1513E}" destId="{1859C6A5-EAC0-4567-92F5-5C4A0235EBAE}" srcOrd="6" destOrd="0" presId="urn:microsoft.com/office/officeart/2005/8/layout/vProcess5"/>
    <dgm:cxn modelId="{199F1F9E-5E99-4079-9931-853D93D21881}" type="presParOf" srcId="{902278C4-E280-4BFB-B5CC-3AB693E1513E}" destId="{42E82022-FB04-4556-8ADD-B8730026A525}" srcOrd="7" destOrd="0" presId="urn:microsoft.com/office/officeart/2005/8/layout/vProcess5"/>
    <dgm:cxn modelId="{C2586406-E8AB-4571-A819-C272E22B21CD}" type="presParOf" srcId="{902278C4-E280-4BFB-B5CC-3AB693E1513E}" destId="{7D82AE06-7A14-4688-AA67-6CCF364D664B}" srcOrd="8" destOrd="0" presId="urn:microsoft.com/office/officeart/2005/8/layout/vProcess5"/>
    <dgm:cxn modelId="{153289EE-3A17-4C8D-B602-A6D04D6AE485}" type="presParOf" srcId="{902278C4-E280-4BFB-B5CC-3AB693E1513E}" destId="{9AC44A50-7A73-47C2-91AB-16A2802AEC7E}" srcOrd="9" destOrd="0" presId="urn:microsoft.com/office/officeart/2005/8/layout/vProcess5"/>
    <dgm:cxn modelId="{4609534B-138B-4B7A-9CC1-0B4CC8970FFA}" type="presParOf" srcId="{902278C4-E280-4BFB-B5CC-3AB693E1513E}" destId="{942E4104-04AC-4801-9EE0-2856D7EE693F}" srcOrd="10" destOrd="0" presId="urn:microsoft.com/office/officeart/2005/8/layout/vProcess5"/>
    <dgm:cxn modelId="{B4D4BFE6-5502-49CD-BDAD-25E0F3EFF493}" type="presParOf" srcId="{902278C4-E280-4BFB-B5CC-3AB693E1513E}" destId="{9F73F935-4A14-4A40-91BC-33C0EA3D18A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B543F-90FA-4BFE-A9DA-97B44E2BEE48}" type="doc">
      <dgm:prSet loTypeId="urn:microsoft.com/office/officeart/2005/8/layout/hList7#1" loCatId="process" qsTypeId="urn:microsoft.com/office/officeart/2005/8/quickstyle/3d1" qsCatId="3D" csTypeId="urn:microsoft.com/office/officeart/2005/8/colors/accent1_2" csCatId="accent1" phldr="1"/>
      <dgm:spPr/>
      <dgm:t>
        <a:bodyPr/>
        <a:lstStyle/>
        <a:p>
          <a:endParaRPr lang="en-AU"/>
        </a:p>
      </dgm:t>
    </dgm:pt>
    <dgm:pt modelId="{457F2AE7-24A6-4EAB-BC40-79F5868A6AE6}">
      <dgm:prSet phldrT="[Text]"/>
      <dgm:spPr/>
      <dgm:t>
        <a:bodyPr/>
        <a:lstStyle/>
        <a:p>
          <a:r>
            <a:rPr lang="en-AU" dirty="0"/>
            <a:t>Chief Warden</a:t>
          </a:r>
        </a:p>
      </dgm:t>
    </dgm:pt>
    <dgm:pt modelId="{2B5E4551-02F8-4674-B5B2-EFA873378A8E}" type="parTrans" cxnId="{8013BC3E-580E-43FD-8D01-6F5434B4EDCC}">
      <dgm:prSet/>
      <dgm:spPr/>
      <dgm:t>
        <a:bodyPr/>
        <a:lstStyle/>
        <a:p>
          <a:endParaRPr lang="en-AU"/>
        </a:p>
      </dgm:t>
    </dgm:pt>
    <dgm:pt modelId="{33C630CC-EA79-403C-B617-C09A11DCF82B}" type="sibTrans" cxnId="{8013BC3E-580E-43FD-8D01-6F5434B4EDCC}">
      <dgm:prSet/>
      <dgm:spPr/>
      <dgm:t>
        <a:bodyPr/>
        <a:lstStyle/>
        <a:p>
          <a:endParaRPr lang="en-AU"/>
        </a:p>
      </dgm:t>
    </dgm:pt>
    <dgm:pt modelId="{C31E4D66-ACE2-4832-8FCA-64C686B6C66A}">
      <dgm:prSet phldrT="[Text]"/>
      <dgm:spPr/>
      <dgm:t>
        <a:bodyPr/>
        <a:lstStyle/>
        <a:p>
          <a:r>
            <a:rPr lang="en-AU" dirty="0"/>
            <a:t>Yellow</a:t>
          </a:r>
        </a:p>
      </dgm:t>
    </dgm:pt>
    <dgm:pt modelId="{E45AEFFD-52E2-4FAF-8BD2-4372D62AAB4F}" type="parTrans" cxnId="{07910BDE-72E1-406D-BCB9-47148C6A003C}">
      <dgm:prSet/>
      <dgm:spPr/>
      <dgm:t>
        <a:bodyPr/>
        <a:lstStyle/>
        <a:p>
          <a:endParaRPr lang="en-AU"/>
        </a:p>
      </dgm:t>
    </dgm:pt>
    <dgm:pt modelId="{2FB74B06-5452-4A39-98DF-D78A7C845F83}" type="sibTrans" cxnId="{07910BDE-72E1-406D-BCB9-47148C6A003C}">
      <dgm:prSet/>
      <dgm:spPr/>
      <dgm:t>
        <a:bodyPr/>
        <a:lstStyle/>
        <a:p>
          <a:endParaRPr lang="en-AU"/>
        </a:p>
      </dgm:t>
    </dgm:pt>
    <dgm:pt modelId="{6E01A900-9BA7-44EA-8642-68130D530167}">
      <dgm:prSet phldrT="[Text]"/>
      <dgm:spPr/>
      <dgm:t>
        <a:bodyPr/>
        <a:lstStyle/>
        <a:p>
          <a:r>
            <a:rPr lang="en-AU" dirty="0"/>
            <a:t>Floor Warden</a:t>
          </a:r>
        </a:p>
      </dgm:t>
    </dgm:pt>
    <dgm:pt modelId="{CACDF989-FFD2-41D2-B353-9E6051D19C9A}" type="parTrans" cxnId="{65319E19-DC86-4BE2-8D8C-6B50D931E6D8}">
      <dgm:prSet/>
      <dgm:spPr/>
      <dgm:t>
        <a:bodyPr/>
        <a:lstStyle/>
        <a:p>
          <a:endParaRPr lang="en-AU"/>
        </a:p>
      </dgm:t>
    </dgm:pt>
    <dgm:pt modelId="{C961C1DC-3463-47EF-9CAC-87C467E0587E}" type="sibTrans" cxnId="{65319E19-DC86-4BE2-8D8C-6B50D931E6D8}">
      <dgm:prSet/>
      <dgm:spPr/>
      <dgm:t>
        <a:bodyPr/>
        <a:lstStyle/>
        <a:p>
          <a:endParaRPr lang="en-AU"/>
        </a:p>
      </dgm:t>
    </dgm:pt>
    <dgm:pt modelId="{FB6986EF-4978-417D-992C-56CBE693F7C8}">
      <dgm:prSet phldrT="[Text]"/>
      <dgm:spPr/>
      <dgm:t>
        <a:bodyPr/>
        <a:lstStyle/>
        <a:p>
          <a:r>
            <a:rPr lang="en-AU" dirty="0"/>
            <a:t>Area Warden</a:t>
          </a:r>
        </a:p>
      </dgm:t>
    </dgm:pt>
    <dgm:pt modelId="{718ADF92-3747-4963-80C3-18CBE59F32BD}" type="parTrans" cxnId="{AEDF4288-3A04-474C-A2FC-23BAE9AF3095}">
      <dgm:prSet/>
      <dgm:spPr/>
      <dgm:t>
        <a:bodyPr/>
        <a:lstStyle/>
        <a:p>
          <a:endParaRPr lang="en-AU"/>
        </a:p>
      </dgm:t>
    </dgm:pt>
    <dgm:pt modelId="{448AE8BA-FFF3-4B5A-B122-161EF964C8A2}" type="sibTrans" cxnId="{AEDF4288-3A04-474C-A2FC-23BAE9AF3095}">
      <dgm:prSet/>
      <dgm:spPr/>
      <dgm:t>
        <a:bodyPr/>
        <a:lstStyle/>
        <a:p>
          <a:endParaRPr lang="en-AU"/>
        </a:p>
      </dgm:t>
    </dgm:pt>
    <dgm:pt modelId="{0FA9294D-5A83-4E13-AB71-D25A1BD901B2}">
      <dgm:prSet phldrT="[Text]"/>
      <dgm:spPr/>
      <dgm:t>
        <a:bodyPr/>
        <a:lstStyle/>
        <a:p>
          <a:r>
            <a:rPr lang="en-AU" dirty="0"/>
            <a:t>Red</a:t>
          </a:r>
        </a:p>
      </dgm:t>
    </dgm:pt>
    <dgm:pt modelId="{BAE9E825-A389-4318-A8CE-6E2E3B314578}" type="parTrans" cxnId="{ECBB763F-1B8F-4D35-998B-98A2DE4BD23F}">
      <dgm:prSet/>
      <dgm:spPr/>
      <dgm:t>
        <a:bodyPr/>
        <a:lstStyle/>
        <a:p>
          <a:endParaRPr lang="en-AU"/>
        </a:p>
      </dgm:t>
    </dgm:pt>
    <dgm:pt modelId="{47F95935-D954-4413-BE9E-BA5D4802B4D4}" type="sibTrans" cxnId="{ECBB763F-1B8F-4D35-998B-98A2DE4BD23F}">
      <dgm:prSet/>
      <dgm:spPr/>
      <dgm:t>
        <a:bodyPr/>
        <a:lstStyle/>
        <a:p>
          <a:endParaRPr lang="en-AU"/>
        </a:p>
      </dgm:t>
    </dgm:pt>
    <dgm:pt modelId="{157524BD-0DB9-404B-8130-D96DF7BC0896}">
      <dgm:prSet phldrT="[Text]"/>
      <dgm:spPr/>
      <dgm:t>
        <a:bodyPr/>
        <a:lstStyle/>
        <a:p>
          <a:r>
            <a:rPr lang="en-AU" dirty="0"/>
            <a:t>Warden</a:t>
          </a:r>
        </a:p>
      </dgm:t>
    </dgm:pt>
    <dgm:pt modelId="{0487F040-165E-4325-80D6-073B7120747A}" type="parTrans" cxnId="{ABE79AAD-FDC6-436A-9096-FBCCC751B541}">
      <dgm:prSet/>
      <dgm:spPr/>
      <dgm:t>
        <a:bodyPr/>
        <a:lstStyle/>
        <a:p>
          <a:endParaRPr lang="en-AU"/>
        </a:p>
      </dgm:t>
    </dgm:pt>
    <dgm:pt modelId="{3C6362AD-1908-40FC-8941-9A3F01FBF720}" type="sibTrans" cxnId="{ABE79AAD-FDC6-436A-9096-FBCCC751B541}">
      <dgm:prSet/>
      <dgm:spPr/>
      <dgm:t>
        <a:bodyPr/>
        <a:lstStyle/>
        <a:p>
          <a:endParaRPr lang="en-AU"/>
        </a:p>
      </dgm:t>
    </dgm:pt>
    <dgm:pt modelId="{85A9D8FF-538C-4D2B-BE12-80186244DC4E}">
      <dgm:prSet phldrT="[Text]"/>
      <dgm:spPr/>
      <dgm:t>
        <a:bodyPr/>
        <a:lstStyle/>
        <a:p>
          <a:r>
            <a:rPr lang="en-AU" dirty="0"/>
            <a:t>First Aid Personnel</a:t>
          </a:r>
        </a:p>
      </dgm:t>
    </dgm:pt>
    <dgm:pt modelId="{B61F0398-30D6-4483-A644-E8E2CCD5317C}" type="parTrans" cxnId="{8AFDE69F-390A-42BA-B4EB-9030DE9CFB73}">
      <dgm:prSet/>
      <dgm:spPr/>
      <dgm:t>
        <a:bodyPr/>
        <a:lstStyle/>
        <a:p>
          <a:endParaRPr lang="en-AU"/>
        </a:p>
      </dgm:t>
    </dgm:pt>
    <dgm:pt modelId="{763CF19B-F67D-48A1-82E1-12D952E8143B}" type="sibTrans" cxnId="{8AFDE69F-390A-42BA-B4EB-9030DE9CFB73}">
      <dgm:prSet/>
      <dgm:spPr/>
      <dgm:t>
        <a:bodyPr/>
        <a:lstStyle/>
        <a:p>
          <a:endParaRPr lang="en-AU"/>
        </a:p>
      </dgm:t>
    </dgm:pt>
    <dgm:pt modelId="{6FF8D4B5-F4C1-4F70-86BC-15B3CB82DA66}">
      <dgm:prSet phldrT="[Text]"/>
      <dgm:spPr/>
      <dgm:t>
        <a:bodyPr/>
        <a:lstStyle/>
        <a:p>
          <a:r>
            <a:rPr lang="en-AU" dirty="0"/>
            <a:t>Green Cross on White</a:t>
          </a:r>
        </a:p>
      </dgm:t>
    </dgm:pt>
    <dgm:pt modelId="{0E442844-F53F-4281-A5B8-83FF82C9AE4F}" type="parTrans" cxnId="{FB2D572A-1CDC-40DB-B30A-5A2AF397A564}">
      <dgm:prSet/>
      <dgm:spPr/>
      <dgm:t>
        <a:bodyPr/>
        <a:lstStyle/>
        <a:p>
          <a:endParaRPr lang="en-AU"/>
        </a:p>
      </dgm:t>
    </dgm:pt>
    <dgm:pt modelId="{11B5F1BB-7814-49F7-B4BC-8F8298CE8DC3}" type="sibTrans" cxnId="{FB2D572A-1CDC-40DB-B30A-5A2AF397A564}">
      <dgm:prSet/>
      <dgm:spPr/>
      <dgm:t>
        <a:bodyPr/>
        <a:lstStyle/>
        <a:p>
          <a:endParaRPr lang="en-AU"/>
        </a:p>
      </dgm:t>
    </dgm:pt>
    <dgm:pt modelId="{6FCAB24A-2C3E-4A5D-9DF6-048DCC4FCBAA}">
      <dgm:prSet phldrT="[Text]"/>
      <dgm:spPr/>
      <dgm:t>
        <a:bodyPr/>
        <a:lstStyle/>
        <a:p>
          <a:r>
            <a:rPr lang="en-AU" dirty="0"/>
            <a:t>White</a:t>
          </a:r>
        </a:p>
      </dgm:t>
    </dgm:pt>
    <dgm:pt modelId="{892B2677-12DD-477E-ACAB-BB9F1D09AB10}" type="parTrans" cxnId="{54C50ABD-3603-47B0-A37E-2E74023D7722}">
      <dgm:prSet/>
      <dgm:spPr/>
      <dgm:t>
        <a:bodyPr/>
        <a:lstStyle/>
        <a:p>
          <a:endParaRPr lang="en-AU"/>
        </a:p>
      </dgm:t>
    </dgm:pt>
    <dgm:pt modelId="{48BC1FBA-9430-4503-933A-A00942E88EA9}" type="sibTrans" cxnId="{54C50ABD-3603-47B0-A37E-2E74023D7722}">
      <dgm:prSet/>
      <dgm:spPr/>
      <dgm:t>
        <a:bodyPr/>
        <a:lstStyle/>
        <a:p>
          <a:endParaRPr lang="en-AU"/>
        </a:p>
      </dgm:t>
    </dgm:pt>
    <dgm:pt modelId="{E24832F1-3C55-4B43-9102-B5744180139C}">
      <dgm:prSet phldrT="[Text]"/>
      <dgm:spPr/>
      <dgm:t>
        <a:bodyPr/>
        <a:lstStyle/>
        <a:p>
          <a:r>
            <a:rPr lang="en-AU" dirty="0"/>
            <a:t>Deputy Chief Warden</a:t>
          </a:r>
        </a:p>
      </dgm:t>
    </dgm:pt>
    <dgm:pt modelId="{07AB2772-55D7-4B5E-B0C8-80EA5305131A}" type="parTrans" cxnId="{C17C85F6-1E5A-4C5B-BED3-3A4C2ADD7DA0}">
      <dgm:prSet/>
      <dgm:spPr/>
      <dgm:t>
        <a:bodyPr/>
        <a:lstStyle/>
        <a:p>
          <a:endParaRPr lang="en-AU"/>
        </a:p>
      </dgm:t>
    </dgm:pt>
    <dgm:pt modelId="{C9B2876C-F234-497F-BF6B-B91AED795850}" type="sibTrans" cxnId="{C17C85F6-1E5A-4C5B-BED3-3A4C2ADD7DA0}">
      <dgm:prSet/>
      <dgm:spPr/>
      <dgm:t>
        <a:bodyPr/>
        <a:lstStyle/>
        <a:p>
          <a:endParaRPr lang="en-AU"/>
        </a:p>
      </dgm:t>
    </dgm:pt>
    <dgm:pt modelId="{476A2CE5-47D1-4CAA-9CAA-13C682570BD6}">
      <dgm:prSet phldrT="[Text]"/>
      <dgm:spPr/>
      <dgm:t>
        <a:bodyPr/>
        <a:lstStyle/>
        <a:p>
          <a:r>
            <a:rPr lang="en-AU" dirty="0" err="1"/>
            <a:t>Comms</a:t>
          </a:r>
          <a:r>
            <a:rPr lang="en-AU" dirty="0"/>
            <a:t> Officer</a:t>
          </a:r>
        </a:p>
      </dgm:t>
    </dgm:pt>
    <dgm:pt modelId="{5F04859B-6C48-4681-A1F0-2AD16096C9B7}" type="parTrans" cxnId="{963234D7-6B0F-4CBB-911C-0DC09D9FF909}">
      <dgm:prSet/>
      <dgm:spPr/>
      <dgm:t>
        <a:bodyPr/>
        <a:lstStyle/>
        <a:p>
          <a:endParaRPr lang="en-AU"/>
        </a:p>
      </dgm:t>
    </dgm:pt>
    <dgm:pt modelId="{B2111A83-D533-441F-88D9-0114B53706B7}" type="sibTrans" cxnId="{963234D7-6B0F-4CBB-911C-0DC09D9FF909}">
      <dgm:prSet/>
      <dgm:spPr/>
      <dgm:t>
        <a:bodyPr/>
        <a:lstStyle/>
        <a:p>
          <a:endParaRPr lang="en-AU"/>
        </a:p>
      </dgm:t>
    </dgm:pt>
    <dgm:pt modelId="{59D03454-39FC-4038-8EEC-3CA5372564B4}" type="pres">
      <dgm:prSet presAssocID="{34CB543F-90FA-4BFE-A9DA-97B44E2BEE48}" presName="Name0" presStyleCnt="0">
        <dgm:presLayoutVars>
          <dgm:dir/>
          <dgm:resizeHandles val="exact"/>
        </dgm:presLayoutVars>
      </dgm:prSet>
      <dgm:spPr/>
      <dgm:t>
        <a:bodyPr/>
        <a:lstStyle/>
        <a:p>
          <a:endParaRPr lang="en-AU"/>
        </a:p>
      </dgm:t>
    </dgm:pt>
    <dgm:pt modelId="{E0850FD2-E419-49F0-8888-E39F534D92FB}" type="pres">
      <dgm:prSet presAssocID="{34CB543F-90FA-4BFE-A9DA-97B44E2BEE48}" presName="fgShape" presStyleLbl="fgShp" presStyleIdx="0" presStyleCnt="1"/>
      <dgm:spPr/>
    </dgm:pt>
    <dgm:pt modelId="{53B4CA09-85F3-4DDF-8907-A4120D22495F}" type="pres">
      <dgm:prSet presAssocID="{34CB543F-90FA-4BFE-A9DA-97B44E2BEE48}" presName="linComp" presStyleCnt="0"/>
      <dgm:spPr/>
    </dgm:pt>
    <dgm:pt modelId="{FDAE334B-140D-46D3-A916-BCC60AAA890A}" type="pres">
      <dgm:prSet presAssocID="{6FCAB24A-2C3E-4A5D-9DF6-048DCC4FCBAA}" presName="compNode" presStyleCnt="0"/>
      <dgm:spPr/>
    </dgm:pt>
    <dgm:pt modelId="{0A740E50-F412-4D7E-8FCD-89B3C37FC55E}" type="pres">
      <dgm:prSet presAssocID="{6FCAB24A-2C3E-4A5D-9DF6-048DCC4FCBAA}" presName="bkgdShape" presStyleLbl="node1" presStyleIdx="0" presStyleCnt="4" custLinFactNeighborX="-3078" custLinFactNeighborY="1112"/>
      <dgm:spPr/>
      <dgm:t>
        <a:bodyPr/>
        <a:lstStyle/>
        <a:p>
          <a:endParaRPr lang="en-AU"/>
        </a:p>
      </dgm:t>
    </dgm:pt>
    <dgm:pt modelId="{EE499788-71B1-4FFD-A371-788CA532136E}" type="pres">
      <dgm:prSet presAssocID="{6FCAB24A-2C3E-4A5D-9DF6-048DCC4FCBAA}" presName="nodeTx" presStyleLbl="node1" presStyleIdx="0" presStyleCnt="4">
        <dgm:presLayoutVars>
          <dgm:bulletEnabled val="1"/>
        </dgm:presLayoutVars>
      </dgm:prSet>
      <dgm:spPr/>
      <dgm:t>
        <a:bodyPr/>
        <a:lstStyle/>
        <a:p>
          <a:endParaRPr lang="en-AU"/>
        </a:p>
      </dgm:t>
    </dgm:pt>
    <dgm:pt modelId="{AD070D39-3667-43CC-9D92-72EB769E8809}" type="pres">
      <dgm:prSet presAssocID="{6FCAB24A-2C3E-4A5D-9DF6-048DCC4FCBAA}" presName="invisiNode" presStyleLbl="node1" presStyleIdx="0" presStyleCnt="4"/>
      <dgm:spPr/>
    </dgm:pt>
    <dgm:pt modelId="{73E41B49-9458-42A0-8570-B839E83626BE}" type="pres">
      <dgm:prSet presAssocID="{6FCAB24A-2C3E-4A5D-9DF6-048DCC4FCBAA}" presName="imagNode" presStyleLbl="fgImgPlace1" presStyleIdx="0" presStyleCnt="4"/>
      <dgm:spPr/>
    </dgm:pt>
    <dgm:pt modelId="{B82A4D9F-0381-4985-90B2-1D487D584489}" type="pres">
      <dgm:prSet presAssocID="{48BC1FBA-9430-4503-933A-A00942E88EA9}" presName="sibTrans" presStyleLbl="sibTrans2D1" presStyleIdx="0" presStyleCnt="0"/>
      <dgm:spPr/>
      <dgm:t>
        <a:bodyPr/>
        <a:lstStyle/>
        <a:p>
          <a:endParaRPr lang="en-AU"/>
        </a:p>
      </dgm:t>
    </dgm:pt>
    <dgm:pt modelId="{E2E0A13F-425B-4821-BFC8-295BF617F624}" type="pres">
      <dgm:prSet presAssocID="{C31E4D66-ACE2-4832-8FCA-64C686B6C66A}" presName="compNode" presStyleCnt="0"/>
      <dgm:spPr/>
    </dgm:pt>
    <dgm:pt modelId="{27D0883B-9BE1-4C57-819A-A81E36BCA5A8}" type="pres">
      <dgm:prSet presAssocID="{C31E4D66-ACE2-4832-8FCA-64C686B6C66A}" presName="bkgdShape" presStyleLbl="node1" presStyleIdx="1" presStyleCnt="4"/>
      <dgm:spPr/>
      <dgm:t>
        <a:bodyPr/>
        <a:lstStyle/>
        <a:p>
          <a:endParaRPr lang="en-AU"/>
        </a:p>
      </dgm:t>
    </dgm:pt>
    <dgm:pt modelId="{76FCE340-91A3-4162-8E03-23BC0C3650E6}" type="pres">
      <dgm:prSet presAssocID="{C31E4D66-ACE2-4832-8FCA-64C686B6C66A}" presName="nodeTx" presStyleLbl="node1" presStyleIdx="1" presStyleCnt="4">
        <dgm:presLayoutVars>
          <dgm:bulletEnabled val="1"/>
        </dgm:presLayoutVars>
      </dgm:prSet>
      <dgm:spPr/>
      <dgm:t>
        <a:bodyPr/>
        <a:lstStyle/>
        <a:p>
          <a:endParaRPr lang="en-AU"/>
        </a:p>
      </dgm:t>
    </dgm:pt>
    <dgm:pt modelId="{7934021C-E4C1-4FDC-86BF-62318B3DC031}" type="pres">
      <dgm:prSet presAssocID="{C31E4D66-ACE2-4832-8FCA-64C686B6C66A}" presName="invisiNode" presStyleLbl="node1" presStyleIdx="1" presStyleCnt="4"/>
      <dgm:spPr/>
    </dgm:pt>
    <dgm:pt modelId="{24D18EB9-A1EF-49DB-BA4F-DC6020A0233F}" type="pres">
      <dgm:prSet presAssocID="{C31E4D66-ACE2-4832-8FCA-64C686B6C66A}" presName="imagNode" presStyleLbl="fgImgPlace1" presStyleIdx="1" presStyleCnt="4"/>
      <dgm:spPr/>
    </dgm:pt>
    <dgm:pt modelId="{F9C36B87-FDC4-4E8B-8282-5434AFE77570}" type="pres">
      <dgm:prSet presAssocID="{2FB74B06-5452-4A39-98DF-D78A7C845F83}" presName="sibTrans" presStyleLbl="sibTrans2D1" presStyleIdx="0" presStyleCnt="0"/>
      <dgm:spPr/>
      <dgm:t>
        <a:bodyPr/>
        <a:lstStyle/>
        <a:p>
          <a:endParaRPr lang="en-AU"/>
        </a:p>
      </dgm:t>
    </dgm:pt>
    <dgm:pt modelId="{6ABC3FAA-224A-4F16-9F90-39EE246F73FC}" type="pres">
      <dgm:prSet presAssocID="{0FA9294D-5A83-4E13-AB71-D25A1BD901B2}" presName="compNode" presStyleCnt="0"/>
      <dgm:spPr/>
    </dgm:pt>
    <dgm:pt modelId="{EBAD9D1F-6278-4805-AA9C-7B44AFAF8ED9}" type="pres">
      <dgm:prSet presAssocID="{0FA9294D-5A83-4E13-AB71-D25A1BD901B2}" presName="bkgdShape" presStyleLbl="node1" presStyleIdx="2" presStyleCnt="4"/>
      <dgm:spPr/>
      <dgm:t>
        <a:bodyPr/>
        <a:lstStyle/>
        <a:p>
          <a:endParaRPr lang="en-AU"/>
        </a:p>
      </dgm:t>
    </dgm:pt>
    <dgm:pt modelId="{8B301C43-59E7-48F9-8C67-7E57A48449BF}" type="pres">
      <dgm:prSet presAssocID="{0FA9294D-5A83-4E13-AB71-D25A1BD901B2}" presName="nodeTx" presStyleLbl="node1" presStyleIdx="2" presStyleCnt="4">
        <dgm:presLayoutVars>
          <dgm:bulletEnabled val="1"/>
        </dgm:presLayoutVars>
      </dgm:prSet>
      <dgm:spPr/>
      <dgm:t>
        <a:bodyPr/>
        <a:lstStyle/>
        <a:p>
          <a:endParaRPr lang="en-AU"/>
        </a:p>
      </dgm:t>
    </dgm:pt>
    <dgm:pt modelId="{52A54CDA-9154-42CB-A5A0-7B413A5BCDEA}" type="pres">
      <dgm:prSet presAssocID="{0FA9294D-5A83-4E13-AB71-D25A1BD901B2}" presName="invisiNode" presStyleLbl="node1" presStyleIdx="2" presStyleCnt="4"/>
      <dgm:spPr/>
    </dgm:pt>
    <dgm:pt modelId="{28AD1D4E-15B6-4381-9556-83119E201717}" type="pres">
      <dgm:prSet presAssocID="{0FA9294D-5A83-4E13-AB71-D25A1BD901B2}" presName="imagNode" presStyleLbl="fgImgPlace1" presStyleIdx="2" presStyleCnt="4"/>
      <dgm:spPr/>
    </dgm:pt>
    <dgm:pt modelId="{CD5E94EC-3385-4B05-8A44-4C12EB122AFA}" type="pres">
      <dgm:prSet presAssocID="{47F95935-D954-4413-BE9E-BA5D4802B4D4}" presName="sibTrans" presStyleLbl="sibTrans2D1" presStyleIdx="0" presStyleCnt="0"/>
      <dgm:spPr/>
      <dgm:t>
        <a:bodyPr/>
        <a:lstStyle/>
        <a:p>
          <a:endParaRPr lang="en-AU"/>
        </a:p>
      </dgm:t>
    </dgm:pt>
    <dgm:pt modelId="{8943A03E-B375-4A7E-BEF9-F3186337B112}" type="pres">
      <dgm:prSet presAssocID="{6FF8D4B5-F4C1-4F70-86BC-15B3CB82DA66}" presName="compNode" presStyleCnt="0"/>
      <dgm:spPr/>
    </dgm:pt>
    <dgm:pt modelId="{53196A16-9D82-4ACB-82C2-FCAB154B47B5}" type="pres">
      <dgm:prSet presAssocID="{6FF8D4B5-F4C1-4F70-86BC-15B3CB82DA66}" presName="bkgdShape" presStyleLbl="node1" presStyleIdx="3" presStyleCnt="4"/>
      <dgm:spPr/>
      <dgm:t>
        <a:bodyPr/>
        <a:lstStyle/>
        <a:p>
          <a:endParaRPr lang="en-AU"/>
        </a:p>
      </dgm:t>
    </dgm:pt>
    <dgm:pt modelId="{1C94E01A-16CD-43EE-9739-68EC1E6DBD39}" type="pres">
      <dgm:prSet presAssocID="{6FF8D4B5-F4C1-4F70-86BC-15B3CB82DA66}" presName="nodeTx" presStyleLbl="node1" presStyleIdx="3" presStyleCnt="4">
        <dgm:presLayoutVars>
          <dgm:bulletEnabled val="1"/>
        </dgm:presLayoutVars>
      </dgm:prSet>
      <dgm:spPr/>
      <dgm:t>
        <a:bodyPr/>
        <a:lstStyle/>
        <a:p>
          <a:endParaRPr lang="en-AU"/>
        </a:p>
      </dgm:t>
    </dgm:pt>
    <dgm:pt modelId="{45CB3E6F-0EA9-4F52-95CB-821B0F567224}" type="pres">
      <dgm:prSet presAssocID="{6FF8D4B5-F4C1-4F70-86BC-15B3CB82DA66}" presName="invisiNode" presStyleLbl="node1" presStyleIdx="3" presStyleCnt="4"/>
      <dgm:spPr/>
    </dgm:pt>
    <dgm:pt modelId="{C162EC9F-2FEE-42DA-8867-9454252F091F}" type="pres">
      <dgm:prSet presAssocID="{6FF8D4B5-F4C1-4F70-86BC-15B3CB82DA66}" presName="imagNode" presStyleLbl="fgImgPlace1" presStyleIdx="3" presStyleCnt="4"/>
      <dgm:spPr/>
    </dgm:pt>
  </dgm:ptLst>
  <dgm:cxnLst>
    <dgm:cxn modelId="{943EB278-CE2D-48CD-A18D-3A3A3446CEAF}" type="presOf" srcId="{457F2AE7-24A6-4EAB-BC40-79F5868A6AE6}" destId="{0A740E50-F412-4D7E-8FCD-89B3C37FC55E}" srcOrd="0" destOrd="1" presId="urn:microsoft.com/office/officeart/2005/8/layout/hList7#1"/>
    <dgm:cxn modelId="{DB470814-288D-4E30-95E7-4FA58BAA66DB}" type="presOf" srcId="{85A9D8FF-538C-4D2B-BE12-80186244DC4E}" destId="{53196A16-9D82-4ACB-82C2-FCAB154B47B5}" srcOrd="0" destOrd="1" presId="urn:microsoft.com/office/officeart/2005/8/layout/hList7#1"/>
    <dgm:cxn modelId="{ECBB763F-1B8F-4D35-998B-98A2DE4BD23F}" srcId="{34CB543F-90FA-4BFE-A9DA-97B44E2BEE48}" destId="{0FA9294D-5A83-4E13-AB71-D25A1BD901B2}" srcOrd="2" destOrd="0" parTransId="{BAE9E825-A389-4318-A8CE-6E2E3B314578}" sibTransId="{47F95935-D954-4413-BE9E-BA5D4802B4D4}"/>
    <dgm:cxn modelId="{F483DE35-6CFC-4339-9FA3-D1BDACBEE6BC}" type="presOf" srcId="{FB6986EF-4978-417D-992C-56CBE693F7C8}" destId="{27D0883B-9BE1-4C57-819A-A81E36BCA5A8}" srcOrd="0" destOrd="2" presId="urn:microsoft.com/office/officeart/2005/8/layout/hList7#1"/>
    <dgm:cxn modelId="{8013BC3E-580E-43FD-8D01-6F5434B4EDCC}" srcId="{6FCAB24A-2C3E-4A5D-9DF6-048DCC4FCBAA}" destId="{457F2AE7-24A6-4EAB-BC40-79F5868A6AE6}" srcOrd="0" destOrd="0" parTransId="{2B5E4551-02F8-4674-B5B2-EFA873378A8E}" sibTransId="{33C630CC-EA79-403C-B617-C09A11DCF82B}"/>
    <dgm:cxn modelId="{9CB6E209-F420-491B-9B23-91A963C0378A}" type="presOf" srcId="{157524BD-0DB9-404B-8130-D96DF7BC0896}" destId="{EBAD9D1F-6278-4805-AA9C-7B44AFAF8ED9}" srcOrd="0" destOrd="1" presId="urn:microsoft.com/office/officeart/2005/8/layout/hList7#1"/>
    <dgm:cxn modelId="{9A35DF03-E2B1-4B11-B047-E05B813C15B9}" type="presOf" srcId="{C31E4D66-ACE2-4832-8FCA-64C686B6C66A}" destId="{76FCE340-91A3-4162-8E03-23BC0C3650E6}" srcOrd="1" destOrd="0" presId="urn:microsoft.com/office/officeart/2005/8/layout/hList7#1"/>
    <dgm:cxn modelId="{FD4BEA2A-6510-4066-900D-E67A10E1083D}" type="presOf" srcId="{C31E4D66-ACE2-4832-8FCA-64C686B6C66A}" destId="{27D0883B-9BE1-4C57-819A-A81E36BCA5A8}" srcOrd="0" destOrd="0" presId="urn:microsoft.com/office/officeart/2005/8/layout/hList7#1"/>
    <dgm:cxn modelId="{ABE79AAD-FDC6-436A-9096-FBCCC751B541}" srcId="{0FA9294D-5A83-4E13-AB71-D25A1BD901B2}" destId="{157524BD-0DB9-404B-8130-D96DF7BC0896}" srcOrd="0" destOrd="0" parTransId="{0487F040-165E-4325-80D6-073B7120747A}" sibTransId="{3C6362AD-1908-40FC-8941-9A3F01FBF720}"/>
    <dgm:cxn modelId="{963234D7-6B0F-4CBB-911C-0DC09D9FF909}" srcId="{6FCAB24A-2C3E-4A5D-9DF6-048DCC4FCBAA}" destId="{476A2CE5-47D1-4CAA-9CAA-13C682570BD6}" srcOrd="2" destOrd="0" parTransId="{5F04859B-6C48-4681-A1F0-2AD16096C9B7}" sibTransId="{B2111A83-D533-441F-88D9-0114B53706B7}"/>
    <dgm:cxn modelId="{B4657A47-2049-4D57-8EEF-4C2218AFD732}" type="presOf" srcId="{E24832F1-3C55-4B43-9102-B5744180139C}" destId="{EE499788-71B1-4FFD-A371-788CA532136E}" srcOrd="1" destOrd="2" presId="urn:microsoft.com/office/officeart/2005/8/layout/hList7#1"/>
    <dgm:cxn modelId="{FB2D572A-1CDC-40DB-B30A-5A2AF397A564}" srcId="{34CB543F-90FA-4BFE-A9DA-97B44E2BEE48}" destId="{6FF8D4B5-F4C1-4F70-86BC-15B3CB82DA66}" srcOrd="3" destOrd="0" parTransId="{0E442844-F53F-4281-A5B8-83FF82C9AE4F}" sibTransId="{11B5F1BB-7814-49F7-B4BC-8F8298CE8DC3}"/>
    <dgm:cxn modelId="{F6737BD6-F009-4539-B9E3-E7C05E615C5A}" type="presOf" srcId="{476A2CE5-47D1-4CAA-9CAA-13C682570BD6}" destId="{0A740E50-F412-4D7E-8FCD-89B3C37FC55E}" srcOrd="0" destOrd="3" presId="urn:microsoft.com/office/officeart/2005/8/layout/hList7#1"/>
    <dgm:cxn modelId="{0705F3E9-81E7-4F49-B594-72BD22599B30}" type="presOf" srcId="{6FCAB24A-2C3E-4A5D-9DF6-048DCC4FCBAA}" destId="{0A740E50-F412-4D7E-8FCD-89B3C37FC55E}" srcOrd="0" destOrd="0" presId="urn:microsoft.com/office/officeart/2005/8/layout/hList7#1"/>
    <dgm:cxn modelId="{F7DBF39E-8792-425B-87A9-5E9561C53354}" type="presOf" srcId="{457F2AE7-24A6-4EAB-BC40-79F5868A6AE6}" destId="{EE499788-71B1-4FFD-A371-788CA532136E}" srcOrd="1" destOrd="1" presId="urn:microsoft.com/office/officeart/2005/8/layout/hList7#1"/>
    <dgm:cxn modelId="{9F9FCDBF-D0EF-4A69-847F-A5FE2AE8E914}" type="presOf" srcId="{0FA9294D-5A83-4E13-AB71-D25A1BD901B2}" destId="{EBAD9D1F-6278-4805-AA9C-7B44AFAF8ED9}" srcOrd="0" destOrd="0" presId="urn:microsoft.com/office/officeart/2005/8/layout/hList7#1"/>
    <dgm:cxn modelId="{AEDF4288-3A04-474C-A2FC-23BAE9AF3095}" srcId="{C31E4D66-ACE2-4832-8FCA-64C686B6C66A}" destId="{FB6986EF-4978-417D-992C-56CBE693F7C8}" srcOrd="1" destOrd="0" parTransId="{718ADF92-3747-4963-80C3-18CBE59F32BD}" sibTransId="{448AE8BA-FFF3-4B5A-B122-161EF964C8A2}"/>
    <dgm:cxn modelId="{682988AB-7EE1-4A91-A2B4-828A80CB7B90}" type="presOf" srcId="{6FF8D4B5-F4C1-4F70-86BC-15B3CB82DA66}" destId="{1C94E01A-16CD-43EE-9739-68EC1E6DBD39}" srcOrd="1" destOrd="0" presId="urn:microsoft.com/office/officeart/2005/8/layout/hList7#1"/>
    <dgm:cxn modelId="{3DA72A9A-26F7-4F44-AB4E-03D356DAAE1E}" type="presOf" srcId="{47F95935-D954-4413-BE9E-BA5D4802B4D4}" destId="{CD5E94EC-3385-4B05-8A44-4C12EB122AFA}" srcOrd="0" destOrd="0" presId="urn:microsoft.com/office/officeart/2005/8/layout/hList7#1"/>
    <dgm:cxn modelId="{53D7C8B2-0475-4899-8364-476A079626B2}" type="presOf" srcId="{2FB74B06-5452-4A39-98DF-D78A7C845F83}" destId="{F9C36B87-FDC4-4E8B-8282-5434AFE77570}" srcOrd="0" destOrd="0" presId="urn:microsoft.com/office/officeart/2005/8/layout/hList7#1"/>
    <dgm:cxn modelId="{5185B436-929A-4435-A39B-7FDA0B0E6B62}" type="presOf" srcId="{85A9D8FF-538C-4D2B-BE12-80186244DC4E}" destId="{1C94E01A-16CD-43EE-9739-68EC1E6DBD39}" srcOrd="1" destOrd="1" presId="urn:microsoft.com/office/officeart/2005/8/layout/hList7#1"/>
    <dgm:cxn modelId="{32F7C77F-34F4-4267-97EA-207481A4800C}" type="presOf" srcId="{6E01A900-9BA7-44EA-8642-68130D530167}" destId="{76FCE340-91A3-4162-8E03-23BC0C3650E6}" srcOrd="1" destOrd="1" presId="urn:microsoft.com/office/officeart/2005/8/layout/hList7#1"/>
    <dgm:cxn modelId="{5C3943F5-6B70-41FB-85E9-E7F710BE77B5}" type="presOf" srcId="{157524BD-0DB9-404B-8130-D96DF7BC0896}" destId="{8B301C43-59E7-48F9-8C67-7E57A48449BF}" srcOrd="1" destOrd="1" presId="urn:microsoft.com/office/officeart/2005/8/layout/hList7#1"/>
    <dgm:cxn modelId="{F899E15B-9F40-4E53-A8E7-F993E693E642}" type="presOf" srcId="{6FF8D4B5-F4C1-4F70-86BC-15B3CB82DA66}" destId="{53196A16-9D82-4ACB-82C2-FCAB154B47B5}" srcOrd="0" destOrd="0" presId="urn:microsoft.com/office/officeart/2005/8/layout/hList7#1"/>
    <dgm:cxn modelId="{65319E19-DC86-4BE2-8D8C-6B50D931E6D8}" srcId="{C31E4D66-ACE2-4832-8FCA-64C686B6C66A}" destId="{6E01A900-9BA7-44EA-8642-68130D530167}" srcOrd="0" destOrd="0" parTransId="{CACDF989-FFD2-41D2-B353-9E6051D19C9A}" sibTransId="{C961C1DC-3463-47EF-9CAC-87C467E0587E}"/>
    <dgm:cxn modelId="{07910BDE-72E1-406D-BCB9-47148C6A003C}" srcId="{34CB543F-90FA-4BFE-A9DA-97B44E2BEE48}" destId="{C31E4D66-ACE2-4832-8FCA-64C686B6C66A}" srcOrd="1" destOrd="0" parTransId="{E45AEFFD-52E2-4FAF-8BD2-4372D62AAB4F}" sibTransId="{2FB74B06-5452-4A39-98DF-D78A7C845F83}"/>
    <dgm:cxn modelId="{8138A4B6-B1F6-44D1-876E-5C0A8099C5DF}" type="presOf" srcId="{0FA9294D-5A83-4E13-AB71-D25A1BD901B2}" destId="{8B301C43-59E7-48F9-8C67-7E57A48449BF}" srcOrd="1" destOrd="0" presId="urn:microsoft.com/office/officeart/2005/8/layout/hList7#1"/>
    <dgm:cxn modelId="{54C50ABD-3603-47B0-A37E-2E74023D7722}" srcId="{34CB543F-90FA-4BFE-A9DA-97B44E2BEE48}" destId="{6FCAB24A-2C3E-4A5D-9DF6-048DCC4FCBAA}" srcOrd="0" destOrd="0" parTransId="{892B2677-12DD-477E-ACAB-BB9F1D09AB10}" sibTransId="{48BC1FBA-9430-4503-933A-A00942E88EA9}"/>
    <dgm:cxn modelId="{C02A98D6-BB72-4400-822B-BBE04BFB155C}" type="presOf" srcId="{476A2CE5-47D1-4CAA-9CAA-13C682570BD6}" destId="{EE499788-71B1-4FFD-A371-788CA532136E}" srcOrd="1" destOrd="3" presId="urn:microsoft.com/office/officeart/2005/8/layout/hList7#1"/>
    <dgm:cxn modelId="{27974E0F-8966-40D9-B3B8-BB016DB90DCB}" type="presOf" srcId="{34CB543F-90FA-4BFE-A9DA-97B44E2BEE48}" destId="{59D03454-39FC-4038-8EEC-3CA5372564B4}" srcOrd="0" destOrd="0" presId="urn:microsoft.com/office/officeart/2005/8/layout/hList7#1"/>
    <dgm:cxn modelId="{2A810734-BD72-4864-8740-FD169C3344EC}" type="presOf" srcId="{48BC1FBA-9430-4503-933A-A00942E88EA9}" destId="{B82A4D9F-0381-4985-90B2-1D487D584489}" srcOrd="0" destOrd="0" presId="urn:microsoft.com/office/officeart/2005/8/layout/hList7#1"/>
    <dgm:cxn modelId="{3F7189B8-D8C4-41A9-8ED9-A8190471E558}" type="presOf" srcId="{E24832F1-3C55-4B43-9102-B5744180139C}" destId="{0A740E50-F412-4D7E-8FCD-89B3C37FC55E}" srcOrd="0" destOrd="2" presId="urn:microsoft.com/office/officeart/2005/8/layout/hList7#1"/>
    <dgm:cxn modelId="{0BDF3CDB-7801-4B51-A73A-80C6CBB1DF96}" type="presOf" srcId="{6FCAB24A-2C3E-4A5D-9DF6-048DCC4FCBAA}" destId="{EE499788-71B1-4FFD-A371-788CA532136E}" srcOrd="1" destOrd="0" presId="urn:microsoft.com/office/officeart/2005/8/layout/hList7#1"/>
    <dgm:cxn modelId="{2ED1740D-D211-4EDB-8E36-646CA4F67479}" type="presOf" srcId="{6E01A900-9BA7-44EA-8642-68130D530167}" destId="{27D0883B-9BE1-4C57-819A-A81E36BCA5A8}" srcOrd="0" destOrd="1" presId="urn:microsoft.com/office/officeart/2005/8/layout/hList7#1"/>
    <dgm:cxn modelId="{C17C85F6-1E5A-4C5B-BED3-3A4C2ADD7DA0}" srcId="{6FCAB24A-2C3E-4A5D-9DF6-048DCC4FCBAA}" destId="{E24832F1-3C55-4B43-9102-B5744180139C}" srcOrd="1" destOrd="0" parTransId="{07AB2772-55D7-4B5E-B0C8-80EA5305131A}" sibTransId="{C9B2876C-F234-497F-BF6B-B91AED795850}"/>
    <dgm:cxn modelId="{8AFDE69F-390A-42BA-B4EB-9030DE9CFB73}" srcId="{6FF8D4B5-F4C1-4F70-86BC-15B3CB82DA66}" destId="{85A9D8FF-538C-4D2B-BE12-80186244DC4E}" srcOrd="0" destOrd="0" parTransId="{B61F0398-30D6-4483-A644-E8E2CCD5317C}" sibTransId="{763CF19B-F67D-48A1-82E1-12D952E8143B}"/>
    <dgm:cxn modelId="{A02C83DA-2B58-4F0F-A739-23FBC0C71A2D}" type="presOf" srcId="{FB6986EF-4978-417D-992C-56CBE693F7C8}" destId="{76FCE340-91A3-4162-8E03-23BC0C3650E6}" srcOrd="1" destOrd="2" presId="urn:microsoft.com/office/officeart/2005/8/layout/hList7#1"/>
    <dgm:cxn modelId="{CEC18856-2894-4920-9EB3-73D0371296A3}" type="presParOf" srcId="{59D03454-39FC-4038-8EEC-3CA5372564B4}" destId="{E0850FD2-E419-49F0-8888-E39F534D92FB}" srcOrd="0" destOrd="0" presId="urn:microsoft.com/office/officeart/2005/8/layout/hList7#1"/>
    <dgm:cxn modelId="{4ACA649B-1D44-42B1-BE46-095B3A94870B}" type="presParOf" srcId="{59D03454-39FC-4038-8EEC-3CA5372564B4}" destId="{53B4CA09-85F3-4DDF-8907-A4120D22495F}" srcOrd="1" destOrd="0" presId="urn:microsoft.com/office/officeart/2005/8/layout/hList7#1"/>
    <dgm:cxn modelId="{B6C6047E-6728-423E-B1BC-1753816E48C2}" type="presParOf" srcId="{53B4CA09-85F3-4DDF-8907-A4120D22495F}" destId="{FDAE334B-140D-46D3-A916-BCC60AAA890A}" srcOrd="0" destOrd="0" presId="urn:microsoft.com/office/officeart/2005/8/layout/hList7#1"/>
    <dgm:cxn modelId="{7EF6B340-8F43-470B-9446-E3B1646D06BA}" type="presParOf" srcId="{FDAE334B-140D-46D3-A916-BCC60AAA890A}" destId="{0A740E50-F412-4D7E-8FCD-89B3C37FC55E}" srcOrd="0" destOrd="0" presId="urn:microsoft.com/office/officeart/2005/8/layout/hList7#1"/>
    <dgm:cxn modelId="{544DE5A3-D0A4-425A-A1E9-2FF2C36B0A64}" type="presParOf" srcId="{FDAE334B-140D-46D3-A916-BCC60AAA890A}" destId="{EE499788-71B1-4FFD-A371-788CA532136E}" srcOrd="1" destOrd="0" presId="urn:microsoft.com/office/officeart/2005/8/layout/hList7#1"/>
    <dgm:cxn modelId="{DFAC7131-8556-43C1-8EB5-A4A097166FB3}" type="presParOf" srcId="{FDAE334B-140D-46D3-A916-BCC60AAA890A}" destId="{AD070D39-3667-43CC-9D92-72EB769E8809}" srcOrd="2" destOrd="0" presId="urn:microsoft.com/office/officeart/2005/8/layout/hList7#1"/>
    <dgm:cxn modelId="{DE48C600-080F-47C5-AEEE-AE8D8DC12189}" type="presParOf" srcId="{FDAE334B-140D-46D3-A916-BCC60AAA890A}" destId="{73E41B49-9458-42A0-8570-B839E83626BE}" srcOrd="3" destOrd="0" presId="urn:microsoft.com/office/officeart/2005/8/layout/hList7#1"/>
    <dgm:cxn modelId="{E81599DB-E93C-4929-8383-29CF6BEDDFD2}" type="presParOf" srcId="{53B4CA09-85F3-4DDF-8907-A4120D22495F}" destId="{B82A4D9F-0381-4985-90B2-1D487D584489}" srcOrd="1" destOrd="0" presId="urn:microsoft.com/office/officeart/2005/8/layout/hList7#1"/>
    <dgm:cxn modelId="{565C8139-4ECC-481D-B6EA-51F9B03EE5A0}" type="presParOf" srcId="{53B4CA09-85F3-4DDF-8907-A4120D22495F}" destId="{E2E0A13F-425B-4821-BFC8-295BF617F624}" srcOrd="2" destOrd="0" presId="urn:microsoft.com/office/officeart/2005/8/layout/hList7#1"/>
    <dgm:cxn modelId="{307FA3CB-0FB2-4473-BA74-03BB3A64211E}" type="presParOf" srcId="{E2E0A13F-425B-4821-BFC8-295BF617F624}" destId="{27D0883B-9BE1-4C57-819A-A81E36BCA5A8}" srcOrd="0" destOrd="0" presId="urn:microsoft.com/office/officeart/2005/8/layout/hList7#1"/>
    <dgm:cxn modelId="{424A8791-CB8D-470D-9952-C60F6DE92998}" type="presParOf" srcId="{E2E0A13F-425B-4821-BFC8-295BF617F624}" destId="{76FCE340-91A3-4162-8E03-23BC0C3650E6}" srcOrd="1" destOrd="0" presId="urn:microsoft.com/office/officeart/2005/8/layout/hList7#1"/>
    <dgm:cxn modelId="{AC65BF7F-49F9-46CE-9FA5-A3CCA6E226E2}" type="presParOf" srcId="{E2E0A13F-425B-4821-BFC8-295BF617F624}" destId="{7934021C-E4C1-4FDC-86BF-62318B3DC031}" srcOrd="2" destOrd="0" presId="urn:microsoft.com/office/officeart/2005/8/layout/hList7#1"/>
    <dgm:cxn modelId="{9F14A5B9-6CD5-4A78-9052-05CDA2191637}" type="presParOf" srcId="{E2E0A13F-425B-4821-BFC8-295BF617F624}" destId="{24D18EB9-A1EF-49DB-BA4F-DC6020A0233F}" srcOrd="3" destOrd="0" presId="urn:microsoft.com/office/officeart/2005/8/layout/hList7#1"/>
    <dgm:cxn modelId="{8013A374-70F5-405A-8059-095672082A6F}" type="presParOf" srcId="{53B4CA09-85F3-4DDF-8907-A4120D22495F}" destId="{F9C36B87-FDC4-4E8B-8282-5434AFE77570}" srcOrd="3" destOrd="0" presId="urn:microsoft.com/office/officeart/2005/8/layout/hList7#1"/>
    <dgm:cxn modelId="{510B78D9-697F-4894-BF4A-34679AA0677C}" type="presParOf" srcId="{53B4CA09-85F3-4DDF-8907-A4120D22495F}" destId="{6ABC3FAA-224A-4F16-9F90-39EE246F73FC}" srcOrd="4" destOrd="0" presId="urn:microsoft.com/office/officeart/2005/8/layout/hList7#1"/>
    <dgm:cxn modelId="{2D799969-A81E-4AB5-B24A-809EE5779718}" type="presParOf" srcId="{6ABC3FAA-224A-4F16-9F90-39EE246F73FC}" destId="{EBAD9D1F-6278-4805-AA9C-7B44AFAF8ED9}" srcOrd="0" destOrd="0" presId="urn:microsoft.com/office/officeart/2005/8/layout/hList7#1"/>
    <dgm:cxn modelId="{BF8E5067-2DE7-464C-A019-603A4C780A4C}" type="presParOf" srcId="{6ABC3FAA-224A-4F16-9F90-39EE246F73FC}" destId="{8B301C43-59E7-48F9-8C67-7E57A48449BF}" srcOrd="1" destOrd="0" presId="urn:microsoft.com/office/officeart/2005/8/layout/hList7#1"/>
    <dgm:cxn modelId="{836422D8-E355-43CB-84D9-06C8624AB20A}" type="presParOf" srcId="{6ABC3FAA-224A-4F16-9F90-39EE246F73FC}" destId="{52A54CDA-9154-42CB-A5A0-7B413A5BCDEA}" srcOrd="2" destOrd="0" presId="urn:microsoft.com/office/officeart/2005/8/layout/hList7#1"/>
    <dgm:cxn modelId="{FD9D2BFA-B972-44D2-AE10-89076C39B423}" type="presParOf" srcId="{6ABC3FAA-224A-4F16-9F90-39EE246F73FC}" destId="{28AD1D4E-15B6-4381-9556-83119E201717}" srcOrd="3" destOrd="0" presId="urn:microsoft.com/office/officeart/2005/8/layout/hList7#1"/>
    <dgm:cxn modelId="{53605F16-96D2-4853-9D51-A628DA91D0BE}" type="presParOf" srcId="{53B4CA09-85F3-4DDF-8907-A4120D22495F}" destId="{CD5E94EC-3385-4B05-8A44-4C12EB122AFA}" srcOrd="5" destOrd="0" presId="urn:microsoft.com/office/officeart/2005/8/layout/hList7#1"/>
    <dgm:cxn modelId="{C1CE692C-0B3F-40B5-9BC3-7F3C0E1304DB}" type="presParOf" srcId="{53B4CA09-85F3-4DDF-8907-A4120D22495F}" destId="{8943A03E-B375-4A7E-BEF9-F3186337B112}" srcOrd="6" destOrd="0" presId="urn:microsoft.com/office/officeart/2005/8/layout/hList7#1"/>
    <dgm:cxn modelId="{2E4F80DC-5E39-4EFC-B4B5-60DC63266DCC}" type="presParOf" srcId="{8943A03E-B375-4A7E-BEF9-F3186337B112}" destId="{53196A16-9D82-4ACB-82C2-FCAB154B47B5}" srcOrd="0" destOrd="0" presId="urn:microsoft.com/office/officeart/2005/8/layout/hList7#1"/>
    <dgm:cxn modelId="{360EA630-1BB9-471F-BE69-924FD2C24EDA}" type="presParOf" srcId="{8943A03E-B375-4A7E-BEF9-F3186337B112}" destId="{1C94E01A-16CD-43EE-9739-68EC1E6DBD39}" srcOrd="1" destOrd="0" presId="urn:microsoft.com/office/officeart/2005/8/layout/hList7#1"/>
    <dgm:cxn modelId="{FEF88462-4F6D-44BD-9D7B-209D59DD73D6}" type="presParOf" srcId="{8943A03E-B375-4A7E-BEF9-F3186337B112}" destId="{45CB3E6F-0EA9-4F52-95CB-821B0F567224}" srcOrd="2" destOrd="0" presId="urn:microsoft.com/office/officeart/2005/8/layout/hList7#1"/>
    <dgm:cxn modelId="{3C8862CC-E604-4A99-82F4-11CFAD9DFD0C}" type="presParOf" srcId="{8943A03E-B375-4A7E-BEF9-F3186337B112}" destId="{C162EC9F-2FEE-42DA-8867-9454252F091F}"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vl1pPr>
          </a:lstStyle>
          <a:p>
            <a:endParaRPr lang="en-US"/>
          </a:p>
        </p:txBody>
      </p:sp>
      <p:sp>
        <p:nvSpPr>
          <p:cNvPr id="5123" name="Rectangle 3"/>
          <p:cNvSpPr>
            <a:spLocks noGrp="1" noChangeArrowheads="1"/>
          </p:cNvSpPr>
          <p:nvPr>
            <p:ph type="dt" sz="quarter" idx="1"/>
          </p:nvPr>
        </p:nvSpPr>
        <p:spPr bwMode="auto">
          <a:xfrm>
            <a:off x="3852017"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fld id="{D93C648F-3D0E-40EE-94E5-5F72893AF821}" type="datetime1">
              <a:rPr lang="en-US"/>
              <a:pPr/>
              <a:t>20-Jun-18</a:t>
            </a:fld>
            <a:endParaRPr lang="en-US"/>
          </a:p>
        </p:txBody>
      </p:sp>
      <p:sp>
        <p:nvSpPr>
          <p:cNvPr id="5124" name="Rectangle 4"/>
          <p:cNvSpPr>
            <a:spLocks noGrp="1" noChangeArrowheads="1"/>
          </p:cNvSpPr>
          <p:nvPr>
            <p:ph type="ftr" sz="quarter" idx="2"/>
          </p:nvPr>
        </p:nvSpPr>
        <p:spPr bwMode="auto">
          <a:xfrm>
            <a:off x="1"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vl1pPr>
          </a:lstStyle>
          <a:p>
            <a:endParaRPr lang="en-US"/>
          </a:p>
        </p:txBody>
      </p:sp>
      <p:sp>
        <p:nvSpPr>
          <p:cNvPr id="5125" name="Rectangle 5"/>
          <p:cNvSpPr>
            <a:spLocks noGrp="1" noChangeArrowheads="1"/>
          </p:cNvSpPr>
          <p:nvPr>
            <p:ph type="sldNum" sz="quarter" idx="3"/>
          </p:nvPr>
        </p:nvSpPr>
        <p:spPr bwMode="auto">
          <a:xfrm>
            <a:off x="3852017"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pPr>
              <a:defRPr/>
            </a:pPr>
            <a:fld id="{761A8048-FE6E-4840-A0E2-985344BB1FCD}" type="slidenum">
              <a:rPr lang="en-AU"/>
              <a:pPr>
                <a:defRPr/>
              </a:pPr>
              <a:t>‹#›</a:t>
            </a:fld>
            <a:endParaRPr lang="en-AU"/>
          </a:p>
        </p:txBody>
      </p:sp>
    </p:spTree>
    <p:extLst>
      <p:ext uri="{BB962C8B-B14F-4D97-AF65-F5344CB8AC3E}">
        <p14:creationId xmlns:p14="http://schemas.microsoft.com/office/powerpoint/2010/main" val="28399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vl1pPr>
          </a:lstStyle>
          <a:p>
            <a:endParaRPr lang="en-US"/>
          </a:p>
        </p:txBody>
      </p:sp>
      <p:sp>
        <p:nvSpPr>
          <p:cNvPr id="7171" name="Rectangle 3"/>
          <p:cNvSpPr>
            <a:spLocks noGrp="1" noChangeArrowheads="1"/>
          </p:cNvSpPr>
          <p:nvPr>
            <p:ph type="dt" idx="1"/>
          </p:nvPr>
        </p:nvSpPr>
        <p:spPr bwMode="auto">
          <a:xfrm>
            <a:off x="3852017"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fld id="{043F0F85-68FF-4156-A8EC-9CD06BB210F9}" type="datetime1">
              <a:rPr lang="en-US"/>
              <a:pPr/>
              <a:t>20-Jun-18</a:t>
            </a:fld>
            <a:endParaRPr lang="en-US"/>
          </a:p>
        </p:txBody>
      </p:sp>
      <p:sp>
        <p:nvSpPr>
          <p:cNvPr id="348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06357" y="4715154"/>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174" name="Rectangle 6"/>
          <p:cNvSpPr>
            <a:spLocks noGrp="1" noChangeArrowheads="1"/>
          </p:cNvSpPr>
          <p:nvPr>
            <p:ph type="ftr" sz="quarter" idx="4"/>
          </p:nvPr>
        </p:nvSpPr>
        <p:spPr bwMode="auto">
          <a:xfrm>
            <a:off x="1"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vl1pPr>
          </a:lstStyle>
          <a:p>
            <a:endParaRPr lang="en-US"/>
          </a:p>
        </p:txBody>
      </p:sp>
      <p:sp>
        <p:nvSpPr>
          <p:cNvPr id="7175" name="Rectangle 7"/>
          <p:cNvSpPr>
            <a:spLocks noGrp="1" noChangeArrowheads="1"/>
          </p:cNvSpPr>
          <p:nvPr>
            <p:ph type="sldNum" sz="quarter" idx="5"/>
          </p:nvPr>
        </p:nvSpPr>
        <p:spPr bwMode="auto">
          <a:xfrm>
            <a:off x="3852017"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pPr>
              <a:defRPr/>
            </a:pPr>
            <a:fld id="{AE8664C9-8711-4CC5-9788-2AF4A54D2860}" type="slidenum">
              <a:rPr lang="en-AU"/>
              <a:pPr>
                <a:defRPr/>
              </a:pPr>
              <a:t>‹#›</a:t>
            </a:fld>
            <a:endParaRPr lang="en-AU"/>
          </a:p>
        </p:txBody>
      </p:sp>
    </p:spTree>
    <p:extLst>
      <p:ext uri="{BB962C8B-B14F-4D97-AF65-F5344CB8AC3E}">
        <p14:creationId xmlns:p14="http://schemas.microsoft.com/office/powerpoint/2010/main" val="1133052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917575" y="744538"/>
            <a:ext cx="4962525" cy="3722687"/>
          </a:xfrm>
          <a:ln/>
        </p:spPr>
      </p:sp>
      <p:sp>
        <p:nvSpPr>
          <p:cNvPr id="65539" name="Notes Placeholder 2"/>
          <p:cNvSpPr>
            <a:spLocks noGrp="1"/>
          </p:cNvSpPr>
          <p:nvPr>
            <p:ph type="body" idx="1"/>
          </p:nvPr>
        </p:nvSpPr>
        <p:spPr>
          <a:noFill/>
          <a:ln/>
        </p:spPr>
        <p:txBody>
          <a:bodyPr/>
          <a:lstStyle/>
          <a:p>
            <a:endParaRPr lang="en-AU" dirty="0"/>
          </a:p>
        </p:txBody>
      </p:sp>
      <p:sp>
        <p:nvSpPr>
          <p:cNvPr id="65540" name="Slide Number Placeholder 3"/>
          <p:cNvSpPr>
            <a:spLocks noGrp="1"/>
          </p:cNvSpPr>
          <p:nvPr>
            <p:ph type="sldNum" sz="quarter" idx="5"/>
          </p:nvPr>
        </p:nvSpPr>
        <p:spPr>
          <a:noFill/>
        </p:spPr>
        <p:txBody>
          <a:bodyPr/>
          <a:lstStyle/>
          <a:p>
            <a:fld id="{86ACECBF-F1F6-41D1-AC52-503AE7F8141D}" type="slidenum">
              <a:rPr lang="en-US" smtClean="0"/>
              <a:pPr/>
              <a:t>4</a:t>
            </a:fld>
            <a:endParaRPr lang="en-US" dirty="0"/>
          </a:p>
        </p:txBody>
      </p:sp>
    </p:spTree>
    <p:extLst>
      <p:ext uri="{BB962C8B-B14F-4D97-AF65-F5344CB8AC3E}">
        <p14:creationId xmlns:p14="http://schemas.microsoft.com/office/powerpoint/2010/main" val="1506291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BED0B29-DDEE-40E7-9C56-5721BC3F6551}" type="slidenum">
              <a:rPr lang="en-US" smtClean="0"/>
              <a:pPr>
                <a:defRPr/>
              </a:pPr>
              <a:t>39</a:t>
            </a:fld>
            <a:endParaRPr lang="en-US" dirty="0"/>
          </a:p>
        </p:txBody>
      </p:sp>
    </p:spTree>
    <p:extLst>
      <p:ext uri="{BB962C8B-B14F-4D97-AF65-F5344CB8AC3E}">
        <p14:creationId xmlns:p14="http://schemas.microsoft.com/office/powerpoint/2010/main" val="3190267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BED0B29-DDEE-40E7-9C56-5721BC3F6551}" type="slidenum">
              <a:rPr lang="en-US" smtClean="0"/>
              <a:pPr>
                <a:defRPr/>
              </a:pPr>
              <a:t>42</a:t>
            </a:fld>
            <a:endParaRPr lang="en-US" dirty="0"/>
          </a:p>
        </p:txBody>
      </p:sp>
    </p:spTree>
    <p:extLst>
      <p:ext uri="{BB962C8B-B14F-4D97-AF65-F5344CB8AC3E}">
        <p14:creationId xmlns:p14="http://schemas.microsoft.com/office/powerpoint/2010/main" val="187283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BED0B29-DDEE-40E7-9C56-5721BC3F6551}" type="slidenum">
              <a:rPr lang="en-US" smtClean="0"/>
              <a:pPr>
                <a:defRPr/>
              </a:pPr>
              <a:t>11</a:t>
            </a:fld>
            <a:endParaRPr lang="en-US" dirty="0"/>
          </a:p>
        </p:txBody>
      </p:sp>
    </p:spTree>
    <p:extLst>
      <p:ext uri="{BB962C8B-B14F-4D97-AF65-F5344CB8AC3E}">
        <p14:creationId xmlns:p14="http://schemas.microsoft.com/office/powerpoint/2010/main" val="27621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BED0B29-DDEE-40E7-9C56-5721BC3F6551}" type="slidenum">
              <a:rPr lang="en-US" smtClean="0"/>
              <a:pPr>
                <a:defRPr/>
              </a:pPr>
              <a:t>12</a:t>
            </a:fld>
            <a:endParaRPr lang="en-US" dirty="0"/>
          </a:p>
        </p:txBody>
      </p:sp>
    </p:spTree>
    <p:extLst>
      <p:ext uri="{BB962C8B-B14F-4D97-AF65-F5344CB8AC3E}">
        <p14:creationId xmlns:p14="http://schemas.microsoft.com/office/powerpoint/2010/main" val="419037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BED0B29-DDEE-40E7-9C56-5721BC3F6551}" type="slidenum">
              <a:rPr lang="en-US" smtClean="0"/>
              <a:pPr>
                <a:defRPr/>
              </a:pPr>
              <a:t>30</a:t>
            </a:fld>
            <a:endParaRPr lang="en-US" dirty="0"/>
          </a:p>
        </p:txBody>
      </p:sp>
    </p:spTree>
    <p:extLst>
      <p:ext uri="{BB962C8B-B14F-4D97-AF65-F5344CB8AC3E}">
        <p14:creationId xmlns:p14="http://schemas.microsoft.com/office/powerpoint/2010/main" val="547212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BED0B29-DDEE-40E7-9C56-5721BC3F6551}" type="slidenum">
              <a:rPr lang="en-US" smtClean="0"/>
              <a:pPr>
                <a:defRPr/>
              </a:pPr>
              <a:t>32</a:t>
            </a:fld>
            <a:endParaRPr lang="en-US" dirty="0"/>
          </a:p>
        </p:txBody>
      </p:sp>
    </p:spTree>
    <p:extLst>
      <p:ext uri="{BB962C8B-B14F-4D97-AF65-F5344CB8AC3E}">
        <p14:creationId xmlns:p14="http://schemas.microsoft.com/office/powerpoint/2010/main" val="409070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BED0B29-DDEE-40E7-9C56-5721BC3F6551}" type="slidenum">
              <a:rPr lang="en-US" smtClean="0"/>
              <a:pPr>
                <a:defRPr/>
              </a:pPr>
              <a:t>35</a:t>
            </a:fld>
            <a:endParaRPr lang="en-US" dirty="0"/>
          </a:p>
        </p:txBody>
      </p:sp>
    </p:spTree>
    <p:extLst>
      <p:ext uri="{BB962C8B-B14F-4D97-AF65-F5344CB8AC3E}">
        <p14:creationId xmlns:p14="http://schemas.microsoft.com/office/powerpoint/2010/main" val="346336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BED0B29-DDEE-40E7-9C56-5721BC3F6551}" type="slidenum">
              <a:rPr lang="en-US" smtClean="0"/>
              <a:pPr>
                <a:defRPr/>
              </a:pPr>
              <a:t>36</a:t>
            </a:fld>
            <a:endParaRPr lang="en-US" dirty="0"/>
          </a:p>
        </p:txBody>
      </p:sp>
    </p:spTree>
    <p:extLst>
      <p:ext uri="{BB962C8B-B14F-4D97-AF65-F5344CB8AC3E}">
        <p14:creationId xmlns:p14="http://schemas.microsoft.com/office/powerpoint/2010/main" val="244837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BED0B29-DDEE-40E7-9C56-5721BC3F6551}" type="slidenum">
              <a:rPr lang="en-US" smtClean="0"/>
              <a:pPr>
                <a:defRPr/>
              </a:pPr>
              <a:t>37</a:t>
            </a:fld>
            <a:endParaRPr lang="en-US" dirty="0"/>
          </a:p>
        </p:txBody>
      </p:sp>
    </p:spTree>
    <p:extLst>
      <p:ext uri="{BB962C8B-B14F-4D97-AF65-F5344CB8AC3E}">
        <p14:creationId xmlns:p14="http://schemas.microsoft.com/office/powerpoint/2010/main" val="448516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pPr>
              <a:defRPr/>
            </a:pPr>
            <a:fld id="{CBED0B29-DDEE-40E7-9C56-5721BC3F6551}" type="slidenum">
              <a:rPr lang="en-US" smtClean="0"/>
              <a:pPr>
                <a:defRPr/>
              </a:pPr>
              <a:t>38</a:t>
            </a:fld>
            <a:endParaRPr lang="en-US" dirty="0"/>
          </a:p>
        </p:txBody>
      </p:sp>
    </p:spTree>
    <p:extLst>
      <p:ext uri="{BB962C8B-B14F-4D97-AF65-F5344CB8AC3E}">
        <p14:creationId xmlns:p14="http://schemas.microsoft.com/office/powerpoint/2010/main" val="223440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AF0A6A-6BDE-483C-B940-9182747C09A5}" type="datetime1">
              <a:rPr lang="en-US" smtClean="0"/>
              <a:pPr/>
              <a:t>20-Jun-18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pPr>
              <a:defRPr/>
            </a:pPr>
            <a:fld id="{2BEFCB68-9F8B-4BD0-8574-F4C09D4972F0}" type="slidenum">
              <a:rPr lang="en-AU" smtClean="0"/>
              <a:pPr>
                <a:defRPr/>
              </a:pPr>
              <a:t>‹#›</a:t>
            </a:fld>
            <a:endParaRPr lang="en-AU">
              <a:latin typeface="Times" pitchFamily="8" charset="0"/>
            </a:endParaRPr>
          </a:p>
        </p:txBody>
      </p:sp>
    </p:spTree>
    <p:extLst>
      <p:ext uri="{BB962C8B-B14F-4D97-AF65-F5344CB8AC3E}">
        <p14:creationId xmlns:p14="http://schemas.microsoft.com/office/powerpoint/2010/main" val="266700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F0A6A-6BDE-483C-B940-9182747C09A5}" type="datetime1">
              <a:rPr lang="en-US" smtClean="0"/>
              <a:pPr/>
              <a:t>20-Jun-18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pPr>
              <a:defRPr/>
            </a:pPr>
            <a:fld id="{2BEFCB68-9F8B-4BD0-8574-F4C09D4972F0}" type="slidenum">
              <a:rPr lang="en-AU" smtClean="0"/>
              <a:pPr>
                <a:defRPr/>
              </a:pPr>
              <a:t>‹#›</a:t>
            </a:fld>
            <a:endParaRPr lang="en-AU">
              <a:latin typeface="Times" pitchFamily="8" charset="0"/>
            </a:endParaRPr>
          </a:p>
        </p:txBody>
      </p:sp>
    </p:spTree>
    <p:extLst>
      <p:ext uri="{BB962C8B-B14F-4D97-AF65-F5344CB8AC3E}">
        <p14:creationId xmlns:p14="http://schemas.microsoft.com/office/powerpoint/2010/main" val="202722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F0A6A-6BDE-483C-B940-9182747C09A5}" type="datetime1">
              <a:rPr lang="en-US" smtClean="0"/>
              <a:pPr/>
              <a:t>20-Jun-18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pPr>
              <a:defRPr/>
            </a:pPr>
            <a:fld id="{2BEFCB68-9F8B-4BD0-8574-F4C09D4972F0}" type="slidenum">
              <a:rPr lang="en-AU" smtClean="0"/>
              <a:pPr>
                <a:defRPr/>
              </a:pPr>
              <a:t>‹#›</a:t>
            </a:fld>
            <a:endParaRPr lang="en-AU">
              <a:latin typeface="Times" pitchFamily="8" charset="0"/>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9813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F0A6A-6BDE-483C-B940-9182747C09A5}" type="datetime1">
              <a:rPr lang="en-US" smtClean="0"/>
              <a:pPr/>
              <a:t>20-Jun-18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pPr>
              <a:defRPr/>
            </a:pPr>
            <a:fld id="{2BEFCB68-9F8B-4BD0-8574-F4C09D4972F0}" type="slidenum">
              <a:rPr lang="en-AU" smtClean="0"/>
              <a:pPr>
                <a:defRPr/>
              </a:pPr>
              <a:t>‹#›</a:t>
            </a:fld>
            <a:endParaRPr lang="en-AU">
              <a:latin typeface="Times" pitchFamily="8" charset="0"/>
            </a:endParaRPr>
          </a:p>
        </p:txBody>
      </p:sp>
    </p:spTree>
    <p:extLst>
      <p:ext uri="{BB962C8B-B14F-4D97-AF65-F5344CB8AC3E}">
        <p14:creationId xmlns:p14="http://schemas.microsoft.com/office/powerpoint/2010/main" val="499235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F0A6A-6BDE-483C-B940-9182747C09A5}" type="datetime1">
              <a:rPr lang="en-US" smtClean="0"/>
              <a:pPr/>
              <a:t>20-Jun-18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pPr>
              <a:defRPr/>
            </a:pPr>
            <a:fld id="{2BEFCB68-9F8B-4BD0-8574-F4C09D4972F0}" type="slidenum">
              <a:rPr lang="en-AU" smtClean="0"/>
              <a:pPr>
                <a:defRPr/>
              </a:pPr>
              <a:t>‹#›</a:t>
            </a:fld>
            <a:endParaRPr lang="en-AU">
              <a:latin typeface="Times" pitchFamily="8" charset="0"/>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8825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AF0A6A-6BDE-483C-B940-9182747C09A5}" type="datetime1">
              <a:rPr lang="en-US" smtClean="0"/>
              <a:pPr/>
              <a:t>20-Jun-18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pPr>
              <a:defRPr/>
            </a:pPr>
            <a:fld id="{2BEFCB68-9F8B-4BD0-8574-F4C09D4972F0}" type="slidenum">
              <a:rPr lang="en-AU" smtClean="0"/>
              <a:pPr>
                <a:defRPr/>
              </a:pPr>
              <a:t>‹#›</a:t>
            </a:fld>
            <a:endParaRPr lang="en-AU">
              <a:latin typeface="Times" pitchFamily="8" charset="0"/>
            </a:endParaRPr>
          </a:p>
        </p:txBody>
      </p:sp>
    </p:spTree>
    <p:extLst>
      <p:ext uri="{BB962C8B-B14F-4D97-AF65-F5344CB8AC3E}">
        <p14:creationId xmlns:p14="http://schemas.microsoft.com/office/powerpoint/2010/main" val="3863749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AF0A6A-6BDE-483C-B940-9182747C09A5}" type="datetime1">
              <a:rPr lang="en-US" smtClean="0"/>
              <a:pPr/>
              <a:t>20-Jun-18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pPr>
              <a:defRPr/>
            </a:pPr>
            <a:fld id="{2BEFCB68-9F8B-4BD0-8574-F4C09D4972F0}" type="slidenum">
              <a:rPr lang="en-AU" smtClean="0"/>
              <a:pPr>
                <a:defRPr/>
              </a:pPr>
              <a:t>‹#›</a:t>
            </a:fld>
            <a:endParaRPr lang="en-AU">
              <a:latin typeface="Times" pitchFamily="8" charset="0"/>
            </a:endParaRPr>
          </a:p>
        </p:txBody>
      </p:sp>
    </p:spTree>
    <p:extLst>
      <p:ext uri="{BB962C8B-B14F-4D97-AF65-F5344CB8AC3E}">
        <p14:creationId xmlns:p14="http://schemas.microsoft.com/office/powerpoint/2010/main" val="198420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AF0A6A-6BDE-483C-B940-9182747C09A5}" type="datetime1">
              <a:rPr lang="en-US" smtClean="0"/>
              <a:pPr/>
              <a:t>20-Jun-18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pPr>
              <a:defRPr/>
            </a:pPr>
            <a:fld id="{2BEFCB68-9F8B-4BD0-8574-F4C09D4972F0}" type="slidenum">
              <a:rPr lang="en-AU" smtClean="0"/>
              <a:pPr>
                <a:defRPr/>
              </a:pPr>
              <a:t>‹#›</a:t>
            </a:fld>
            <a:endParaRPr lang="en-AU">
              <a:latin typeface="Times" pitchFamily="8" charset="0"/>
            </a:endParaRPr>
          </a:p>
        </p:txBody>
      </p:sp>
    </p:spTree>
    <p:extLst>
      <p:ext uri="{BB962C8B-B14F-4D97-AF65-F5344CB8AC3E}">
        <p14:creationId xmlns:p14="http://schemas.microsoft.com/office/powerpoint/2010/main" val="2051478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TS 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82133" y="908720"/>
            <a:ext cx="7704667" cy="853140"/>
          </a:xfrm>
        </p:spPr>
        <p:txBody>
          <a:bodyPr/>
          <a:lstStyle>
            <a:lvl1pPr algn="l">
              <a:defRPr/>
            </a:lvl1pPr>
          </a:lstStyle>
          <a:p>
            <a:r>
              <a:rPr lang="en-US" dirty="0"/>
              <a:t>Click to edit Master title style</a:t>
            </a:r>
            <a:endParaRPr lang="en-AU" dirty="0"/>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Content Placeholder 2"/>
          <p:cNvSpPr>
            <a:spLocks noGrp="1"/>
          </p:cNvSpPr>
          <p:nvPr>
            <p:ph idx="13"/>
          </p:nvPr>
        </p:nvSpPr>
        <p:spPr>
          <a:xfrm>
            <a:off x="982133" y="1761860"/>
            <a:ext cx="7704667" cy="3323324"/>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0651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09864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Mango v2">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aseline="0">
              <a:solidFill>
                <a:prstClr val="white"/>
              </a:solidFill>
            </a:endParaRPr>
          </a:p>
        </p:txBody>
      </p:sp>
      <p:sp>
        <p:nvSpPr>
          <p:cNvPr id="13" name="Rounded Rectangle 12"/>
          <p:cNvSpPr/>
          <p:nvPr/>
        </p:nvSpPr>
        <p:spPr>
          <a:xfrm>
            <a:off x="65313" y="69757"/>
            <a:ext cx="9013372" cy="6692201"/>
          </a:xfrm>
          <a:prstGeom prst="roundRect">
            <a:avLst>
              <a:gd name="adj" fmla="val 4929"/>
            </a:avLst>
          </a:prstGeom>
          <a:noFill/>
          <a:ln w="6350" cap="sq" cmpd="sng" algn="ctr">
            <a:solidFill>
              <a:srgbClr val="7030A0"/>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350" baseline="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p:txBody>
          <a:bodyPr/>
          <a:lstStyle>
            <a:lvl1pPr>
              <a:defRPr>
                <a:solidFill>
                  <a:srgbClr val="7030A0"/>
                </a:solidFill>
              </a:defRPr>
            </a:lvl1pPr>
          </a:lstStyle>
          <a:p>
            <a:endParaRPr lang="en-NZ" dirty="0"/>
          </a:p>
        </p:txBody>
      </p:sp>
      <p:sp>
        <p:nvSpPr>
          <p:cNvPr id="29" name="Slide Number Placeholder 28"/>
          <p:cNvSpPr>
            <a:spLocks noGrp="1"/>
          </p:cNvSpPr>
          <p:nvPr>
            <p:ph type="sldNum" sz="quarter" idx="12"/>
          </p:nvPr>
        </p:nvSpPr>
        <p:spPr>
          <a:solidFill>
            <a:srgbClr val="7030A0"/>
          </a:solidFill>
        </p:spPr>
        <p:txBody>
          <a:bodyPr lIns="0" tIns="0" rIns="0" bIns="0">
            <a:noAutofit/>
          </a:bodyPr>
          <a:lstStyle>
            <a:lvl1pPr>
              <a:defRPr sz="1050">
                <a:solidFill>
                  <a:srgbClr val="FFFFFF"/>
                </a:solidFill>
              </a:defRPr>
            </a:lvl1pPr>
          </a:lstStyle>
          <a:p>
            <a:fld id="{DDDE8160-3CDC-41BC-A370-B90F62A5E31C}" type="slidenum">
              <a:rPr lang="en-NZ" smtClean="0"/>
              <a:pPr/>
              <a:t>‹#›</a:t>
            </a:fld>
            <a:endParaRPr lang="en-NZ"/>
          </a:p>
        </p:txBody>
      </p:sp>
      <p:sp>
        <p:nvSpPr>
          <p:cNvPr id="7" name="Rectangle 6"/>
          <p:cNvSpPr/>
          <p:nvPr/>
        </p:nvSpPr>
        <p:spPr>
          <a:xfrm>
            <a:off x="62932" y="1449305"/>
            <a:ext cx="9021537" cy="1527349"/>
          </a:xfrm>
          <a:prstGeom prst="rect">
            <a:avLst/>
          </a:prstGeom>
          <a:solidFill>
            <a:srgbClr val="7030A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350" baseline="0">
              <a:solidFill>
                <a:prstClr val="white"/>
              </a:solidFill>
            </a:endParaRPr>
          </a:p>
        </p:txBody>
      </p:sp>
      <p:sp>
        <p:nvSpPr>
          <p:cNvPr id="10" name="Rectangle 9"/>
          <p:cNvSpPr/>
          <p:nvPr/>
        </p:nvSpPr>
        <p:spPr>
          <a:xfrm>
            <a:off x="62932" y="1396720"/>
            <a:ext cx="9021537" cy="120580"/>
          </a:xfrm>
          <a:prstGeom prst="rect">
            <a:avLst/>
          </a:prstGeom>
          <a:solidFill>
            <a:schemeClr val="accent6"/>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350" baseline="0">
              <a:solidFill>
                <a:srgbClr val="7030A0"/>
              </a:solidFill>
            </a:endParaRPr>
          </a:p>
        </p:txBody>
      </p:sp>
      <p:sp>
        <p:nvSpPr>
          <p:cNvPr id="8" name="Title 7"/>
          <p:cNvSpPr>
            <a:spLocks noGrp="1"/>
          </p:cNvSpPr>
          <p:nvPr>
            <p:ph type="ctrTitle" hasCustomPrompt="1"/>
          </p:nvPr>
        </p:nvSpPr>
        <p:spPr>
          <a:xfrm>
            <a:off x="457200" y="1505932"/>
            <a:ext cx="8229600" cy="1470025"/>
          </a:xfrm>
          <a:prstGeom prst="rect">
            <a:avLst/>
          </a:prstGeom>
        </p:spPr>
        <p:txBody>
          <a:bodyPr anchor="ctr"/>
          <a:lstStyle>
            <a:lvl1pPr algn="ctr">
              <a:defRPr lang="en-US" sz="3000" baseline="0" dirty="0">
                <a:solidFill>
                  <a:schemeClr val="bg1"/>
                </a:solidFill>
                <a:latin typeface="+mj-lt"/>
              </a:defRPr>
            </a:lvl1pPr>
          </a:lstStyle>
          <a:p>
            <a:r>
              <a:rPr kumimoji="0" lang="en-US" dirty="0"/>
              <a:t>Click to Edit</a:t>
            </a:r>
          </a:p>
        </p:txBody>
      </p:sp>
      <p:grpSp>
        <p:nvGrpSpPr>
          <p:cNvPr id="5" name="Group 4"/>
          <p:cNvGrpSpPr/>
          <p:nvPr userDrawn="1"/>
        </p:nvGrpSpPr>
        <p:grpSpPr>
          <a:xfrm>
            <a:off x="2172265" y="3802766"/>
            <a:ext cx="4775999" cy="1085619"/>
            <a:chOff x="59529" y="3802766"/>
            <a:chExt cx="4775999" cy="1085619"/>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007" y="3933056"/>
              <a:ext cx="1711521" cy="811024"/>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529" y="3802766"/>
              <a:ext cx="2690152" cy="1085619"/>
            </a:xfrm>
            <a:prstGeom prst="rect">
              <a:avLst/>
            </a:prstGeom>
          </p:spPr>
        </p:pic>
      </p:grpSp>
    </p:spTree>
    <p:extLst>
      <p:ext uri="{BB962C8B-B14F-4D97-AF65-F5344CB8AC3E}">
        <p14:creationId xmlns:p14="http://schemas.microsoft.com/office/powerpoint/2010/main" val="146463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22A05C-ED7D-4A7C-8BC8-D5D5D95B5DB4}" type="datetime1">
              <a:rPr lang="en-US" smtClean="0"/>
              <a:pPr/>
              <a:t>20-Jun-18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52354E-3BBE-46E6-BC7C-F6845C656AE2}" type="slidenum">
              <a:rPr lang="en-AU" smtClean="0"/>
              <a:pPr/>
              <a:t>‹#›</a:t>
            </a:fld>
            <a:endParaRPr lang="en-AU"/>
          </a:p>
        </p:txBody>
      </p:sp>
    </p:spTree>
    <p:extLst>
      <p:ext uri="{BB962C8B-B14F-4D97-AF65-F5344CB8AC3E}">
        <p14:creationId xmlns:p14="http://schemas.microsoft.com/office/powerpoint/2010/main" val="2899310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3941" y="270455"/>
            <a:ext cx="7772400" cy="799450"/>
          </a:xfrm>
          <a:prstGeom prst="rect">
            <a:avLst/>
          </a:prstGeom>
        </p:spPr>
        <p:txBody>
          <a:bodyPr/>
          <a:lstStyle>
            <a:lvl1pPr>
              <a:defRPr baseline="0">
                <a:solidFill>
                  <a:srgbClr val="7030A0"/>
                </a:solidFill>
                <a:latin typeface="+mj-lt"/>
              </a:defRPr>
            </a:lvl1pPr>
          </a:lstStyle>
          <a:p>
            <a:r>
              <a:rPr kumimoji="0" lang="en-US"/>
              <a:t>Click to edit Master title style</a:t>
            </a:r>
            <a:endParaRPr kumimoji="0" lang="en-US" dirty="0"/>
          </a:p>
        </p:txBody>
      </p:sp>
      <p:sp>
        <p:nvSpPr>
          <p:cNvPr id="5" name="Footer Placeholder 4"/>
          <p:cNvSpPr>
            <a:spLocks noGrp="1"/>
          </p:cNvSpPr>
          <p:nvPr>
            <p:ph type="ftr" sz="quarter" idx="11"/>
          </p:nvPr>
        </p:nvSpPr>
        <p:spPr/>
        <p:txBody>
          <a:bodyPr/>
          <a:lstStyle/>
          <a:p>
            <a:endParaRPr lang="en-NZ">
              <a:solidFill>
                <a:srgbClr val="696464"/>
              </a:solidFill>
            </a:endParaRPr>
          </a:p>
        </p:txBody>
      </p:sp>
      <p:sp>
        <p:nvSpPr>
          <p:cNvPr id="6" name="Slide Number Placeholder 5"/>
          <p:cNvSpPr>
            <a:spLocks noGrp="1"/>
          </p:cNvSpPr>
          <p:nvPr>
            <p:ph type="sldNum" sz="quarter" idx="12"/>
          </p:nvPr>
        </p:nvSpPr>
        <p:spPr>
          <a:solidFill>
            <a:srgbClr val="7030A0"/>
          </a:solidFill>
        </p:spPr>
        <p:txBody>
          <a:bodyPr/>
          <a:lstStyle/>
          <a:p>
            <a:fld id="{DDDE8160-3CDC-41BC-A370-B90F62A5E31C}" type="slidenum">
              <a:rPr lang="en-NZ" smtClean="0"/>
              <a:pPr/>
              <a:t>‹#›</a:t>
            </a:fld>
            <a:endParaRPr lang="en-NZ" dirty="0"/>
          </a:p>
        </p:txBody>
      </p:sp>
      <p:sp>
        <p:nvSpPr>
          <p:cNvPr id="8" name="Content Placeholder 7"/>
          <p:cNvSpPr>
            <a:spLocks noGrp="1"/>
          </p:cNvSpPr>
          <p:nvPr>
            <p:ph sz="quarter" idx="1"/>
          </p:nvPr>
        </p:nvSpPr>
        <p:spPr>
          <a:xfrm>
            <a:off x="669699" y="1447800"/>
            <a:ext cx="7772400" cy="4572000"/>
          </a:xfrm>
        </p:spPr>
        <p:txBody>
          <a:bodyPr vert="horz"/>
          <a:lstStyle>
            <a:lvl1pPr>
              <a:defRPr sz="1800" baseline="0">
                <a:solidFill>
                  <a:schemeClr val="accent6"/>
                </a:solidFill>
              </a:defRPr>
            </a:lvl1pPr>
            <a:lvl2pPr>
              <a:defRPr sz="1650" baseline="0"/>
            </a:lvl2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4180" y="194474"/>
            <a:ext cx="895839" cy="580317"/>
          </a:xfrm>
          <a:prstGeom prst="rect">
            <a:avLst/>
          </a:prstGeom>
        </p:spPr>
      </p:pic>
    </p:spTree>
    <p:extLst>
      <p:ext uri="{BB962C8B-B14F-4D97-AF65-F5344CB8AC3E}">
        <p14:creationId xmlns:p14="http://schemas.microsoft.com/office/powerpoint/2010/main" val="856666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734094" y="1447800"/>
            <a:ext cx="3749040" cy="4572000"/>
          </a:xfrm>
        </p:spPr>
        <p:txBody>
          <a:bodyPr vert="horz"/>
          <a:lstStyle>
            <a:lvl1pPr>
              <a:buClr>
                <a:srgbClr val="FF6600"/>
              </a:buClr>
              <a:defRPr>
                <a:solidFill>
                  <a:schemeClr val="accent6"/>
                </a:solidFill>
                <a:latin typeface="+mj-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53644" y="1447800"/>
            <a:ext cx="3749040" cy="4572000"/>
          </a:xfrm>
        </p:spPr>
        <p:txBody>
          <a:bodyPr vert="horz"/>
          <a:lstStyle>
            <a:lvl1pPr>
              <a:buClr>
                <a:srgbClr val="FF6600"/>
              </a:buClr>
              <a:defRPr>
                <a:solidFill>
                  <a:schemeClr val="accent6"/>
                </a:solidFill>
                <a:latin typeface="+mj-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0" name="Slide Number Placeholder 9"/>
          <p:cNvSpPr>
            <a:spLocks noGrp="1"/>
          </p:cNvSpPr>
          <p:nvPr>
            <p:ph type="sldNum" sz="quarter" idx="11"/>
          </p:nvPr>
        </p:nvSpPr>
        <p:spPr>
          <a:solidFill>
            <a:srgbClr val="7030A0"/>
          </a:solidFill>
        </p:spPr>
        <p:txBody>
          <a:bodyPr/>
          <a:lstStyle/>
          <a:p>
            <a:fld id="{DDDE8160-3CDC-41BC-A370-B90F62A5E31C}" type="slidenum">
              <a:rPr lang="en-NZ" smtClean="0"/>
              <a:pPr/>
              <a:t>‹#›</a:t>
            </a:fld>
            <a:endParaRPr lang="en-NZ"/>
          </a:p>
        </p:txBody>
      </p:sp>
      <p:sp>
        <p:nvSpPr>
          <p:cNvPr id="12" name="Footer Placeholder 11"/>
          <p:cNvSpPr>
            <a:spLocks noGrp="1"/>
          </p:cNvSpPr>
          <p:nvPr>
            <p:ph type="ftr" sz="quarter" idx="12"/>
          </p:nvPr>
        </p:nvSpPr>
        <p:spPr/>
        <p:txBody>
          <a:bodyPr/>
          <a:lstStyle>
            <a:lvl1pPr>
              <a:defRPr>
                <a:solidFill>
                  <a:srgbClr val="7030A0"/>
                </a:solidFill>
              </a:defRPr>
            </a:lvl1pPr>
          </a:lstStyle>
          <a:p>
            <a:endParaRPr lang="en-NZ"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94" y="220970"/>
            <a:ext cx="895839" cy="580317"/>
          </a:xfrm>
          <a:prstGeom prst="rect">
            <a:avLst/>
          </a:prstGeom>
        </p:spPr>
      </p:pic>
    </p:spTree>
    <p:extLst>
      <p:ext uri="{BB962C8B-B14F-4D97-AF65-F5344CB8AC3E}">
        <p14:creationId xmlns:p14="http://schemas.microsoft.com/office/powerpoint/2010/main" val="3789923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2578" y="1422042"/>
            <a:ext cx="3733800" cy="762000"/>
          </a:xfrm>
          <a:noFill/>
          <a:ln w="12700" cap="sq" cmpd="sng" algn="ctr">
            <a:noFill/>
            <a:prstDash val="solid"/>
          </a:ln>
        </p:spPr>
        <p:txBody>
          <a:bodyPr lIns="91440" anchor="b" anchorCtr="0">
            <a:noAutofit/>
          </a:bodyPr>
          <a:lstStyle>
            <a:lvl1pPr marL="0" indent="0">
              <a:buNone/>
              <a:defRPr sz="1800" b="1" baseline="0">
                <a:solidFill>
                  <a:srgbClr val="FD8E1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178" y="1422042"/>
            <a:ext cx="3733800" cy="762000"/>
          </a:xfrm>
          <a:noFill/>
          <a:ln w="12700" cap="sq" cmpd="sng" algn="ctr">
            <a:noFill/>
            <a:prstDash val="solid"/>
          </a:ln>
        </p:spPr>
        <p:txBody>
          <a:bodyPr lIns="91440" anchor="b" anchorCtr="0">
            <a:noAutofit/>
          </a:bodyPr>
          <a:lstStyle>
            <a:lvl1pPr marL="0" indent="0">
              <a:buNone/>
              <a:defRPr sz="1800" b="1" baseline="0">
                <a:solidFill>
                  <a:srgbClr val="FD8E1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8" name="Footer Placeholder 7"/>
          <p:cNvSpPr>
            <a:spLocks noGrp="1"/>
          </p:cNvSpPr>
          <p:nvPr>
            <p:ph type="ftr" sz="quarter" idx="11"/>
          </p:nvPr>
        </p:nvSpPr>
        <p:spPr/>
        <p:txBody>
          <a:bodyPr/>
          <a:lstStyle>
            <a:lvl1pPr>
              <a:defRPr>
                <a:solidFill>
                  <a:srgbClr val="7030A0"/>
                </a:solidFill>
              </a:defRPr>
            </a:lvl1pPr>
          </a:lstStyle>
          <a:p>
            <a:endParaRPr lang="en-NZ" dirty="0"/>
          </a:p>
        </p:txBody>
      </p:sp>
      <p:sp>
        <p:nvSpPr>
          <p:cNvPr id="9" name="Slide Number Placeholder 8"/>
          <p:cNvSpPr>
            <a:spLocks noGrp="1"/>
          </p:cNvSpPr>
          <p:nvPr>
            <p:ph type="sldNum" sz="quarter" idx="12"/>
          </p:nvPr>
        </p:nvSpPr>
        <p:spPr>
          <a:solidFill>
            <a:srgbClr val="7030A0"/>
          </a:solidFill>
        </p:spPr>
        <p:txBody>
          <a:bodyPr/>
          <a:lstStyle/>
          <a:p>
            <a:fld id="{DDDE8160-3CDC-41BC-A370-B90F62A5E31C}" type="slidenum">
              <a:rPr lang="en-NZ" smtClean="0"/>
              <a:pPr/>
              <a:t>‹#›</a:t>
            </a:fld>
            <a:endParaRPr lang="en-NZ"/>
          </a:p>
        </p:txBody>
      </p:sp>
      <p:sp>
        <p:nvSpPr>
          <p:cNvPr id="11" name="Content Placeholder 10"/>
          <p:cNvSpPr>
            <a:spLocks noGrp="1"/>
          </p:cNvSpPr>
          <p:nvPr>
            <p:ph sz="half" idx="2"/>
          </p:nvPr>
        </p:nvSpPr>
        <p:spPr>
          <a:xfrm>
            <a:off x="682578" y="2222142"/>
            <a:ext cx="3733800" cy="3886200"/>
          </a:xfrm>
        </p:spPr>
        <p:txBody>
          <a:bodyPr vert="horz"/>
          <a:lstStyle>
            <a:lvl1pPr>
              <a:buClr>
                <a:srgbClr val="FF6600"/>
              </a:buCl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21178" y="2222142"/>
            <a:ext cx="3733800" cy="3886200"/>
          </a:xfrm>
        </p:spPr>
        <p:txBody>
          <a:bodyPr vert="horz"/>
          <a:lstStyle>
            <a:lvl1pPr>
              <a:buClr>
                <a:srgbClr val="FF6600"/>
              </a:buCl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94" y="220970"/>
            <a:ext cx="895839" cy="580317"/>
          </a:xfrm>
          <a:prstGeom prst="rect">
            <a:avLst/>
          </a:prstGeom>
        </p:spPr>
      </p:pic>
    </p:spTree>
    <p:extLst>
      <p:ext uri="{BB962C8B-B14F-4D97-AF65-F5344CB8AC3E}">
        <p14:creationId xmlns:p14="http://schemas.microsoft.com/office/powerpoint/2010/main" val="383680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rgbClr val="7030A0"/>
                </a:solidFill>
              </a:defRPr>
            </a:lvl1pPr>
          </a:lstStyle>
          <a:p>
            <a:endParaRPr lang="en-NZ"/>
          </a:p>
        </p:txBody>
      </p:sp>
      <p:sp>
        <p:nvSpPr>
          <p:cNvPr id="5" name="Slide Number Placeholder 4"/>
          <p:cNvSpPr>
            <a:spLocks noGrp="1"/>
          </p:cNvSpPr>
          <p:nvPr>
            <p:ph type="sldNum" sz="quarter" idx="12"/>
          </p:nvPr>
        </p:nvSpPr>
        <p:spPr>
          <a:solidFill>
            <a:srgbClr val="7030A0"/>
          </a:solidFill>
        </p:spPr>
        <p:txBody>
          <a:bodyPr/>
          <a:lstStyle/>
          <a:p>
            <a:fld id="{DDDE8160-3CDC-41BC-A370-B90F62A5E31C}" type="slidenum">
              <a:rPr lang="en-NZ" smtClean="0"/>
              <a:pPr/>
              <a:t>‹#›</a:t>
            </a:fld>
            <a:endParaRPr lang="en-NZ"/>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94" y="220970"/>
            <a:ext cx="895839" cy="580317"/>
          </a:xfrm>
          <a:prstGeom prst="rect">
            <a:avLst/>
          </a:prstGeom>
        </p:spPr>
      </p:pic>
    </p:spTree>
    <p:extLst>
      <p:ext uri="{BB962C8B-B14F-4D97-AF65-F5344CB8AC3E}">
        <p14:creationId xmlns:p14="http://schemas.microsoft.com/office/powerpoint/2010/main" val="3044599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7030A0"/>
                </a:solidFill>
              </a:defRPr>
            </a:lvl1pPr>
          </a:lstStyle>
          <a:p>
            <a:endParaRPr lang="en-NZ" dirty="0"/>
          </a:p>
        </p:txBody>
      </p:sp>
      <p:sp>
        <p:nvSpPr>
          <p:cNvPr id="4" name="Slide Number Placeholder 3"/>
          <p:cNvSpPr>
            <a:spLocks noGrp="1"/>
          </p:cNvSpPr>
          <p:nvPr>
            <p:ph type="sldNum" sz="quarter" idx="12"/>
          </p:nvPr>
        </p:nvSpPr>
        <p:spPr>
          <a:solidFill>
            <a:srgbClr val="7030A0"/>
          </a:solidFill>
        </p:spPr>
        <p:txBody>
          <a:bodyPr/>
          <a:lstStyle/>
          <a:p>
            <a:fld id="{DDDE8160-3CDC-41BC-A370-B90F62A5E31C}" type="slidenum">
              <a:rPr lang="en-NZ" smtClean="0"/>
              <a:pPr/>
              <a:t>‹#›</a:t>
            </a:fld>
            <a:endParaRPr lang="en-NZ"/>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6794" y="220970"/>
            <a:ext cx="895839" cy="580317"/>
          </a:xfrm>
          <a:prstGeom prst="rect">
            <a:avLst/>
          </a:prstGeom>
        </p:spPr>
      </p:pic>
    </p:spTree>
    <p:extLst>
      <p:ext uri="{BB962C8B-B14F-4D97-AF65-F5344CB8AC3E}">
        <p14:creationId xmlns:p14="http://schemas.microsoft.com/office/powerpoint/2010/main" val="262824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2AE21-1F25-4E6D-8C8B-7D9831272FF1}" type="datetime1">
              <a:rPr lang="en-US" smtClean="0"/>
              <a:pPr/>
              <a:t>20-Jun-18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52354E-3BBE-46E6-BC7C-F6845C656AE2}" type="slidenum">
              <a:rPr lang="en-AU" smtClean="0"/>
              <a:pPr/>
              <a:t>‹#›</a:t>
            </a:fld>
            <a:endParaRPr lang="en-AU"/>
          </a:p>
        </p:txBody>
      </p:sp>
    </p:spTree>
    <p:extLst>
      <p:ext uri="{BB962C8B-B14F-4D97-AF65-F5344CB8AC3E}">
        <p14:creationId xmlns:p14="http://schemas.microsoft.com/office/powerpoint/2010/main" val="337354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442028-65E6-4D27-BFCD-71087C93D7C9}" type="datetime1">
              <a:rPr lang="en-US" smtClean="0"/>
              <a:pPr/>
              <a:t>20-Jun-18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52354E-3BBE-46E6-BC7C-F6845C656AE2}" type="slidenum">
              <a:rPr lang="en-AU" smtClean="0"/>
              <a:pPr/>
              <a:t>‹#›</a:t>
            </a:fld>
            <a:endParaRPr lang="en-AU"/>
          </a:p>
        </p:txBody>
      </p:sp>
    </p:spTree>
    <p:extLst>
      <p:ext uri="{BB962C8B-B14F-4D97-AF65-F5344CB8AC3E}">
        <p14:creationId xmlns:p14="http://schemas.microsoft.com/office/powerpoint/2010/main" val="428869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E07E39-DCFB-497F-A693-D0A4AB4AF489}" type="datetime1">
              <a:rPr lang="en-US" smtClean="0"/>
              <a:pPr/>
              <a:t>20-Jun-18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052354E-3BBE-46E6-BC7C-F6845C656AE2}" type="slidenum">
              <a:rPr lang="en-AU" smtClean="0"/>
              <a:pPr/>
              <a:t>‹#›</a:t>
            </a:fld>
            <a:endParaRPr lang="en-AU"/>
          </a:p>
        </p:txBody>
      </p:sp>
    </p:spTree>
    <p:extLst>
      <p:ext uri="{BB962C8B-B14F-4D97-AF65-F5344CB8AC3E}">
        <p14:creationId xmlns:p14="http://schemas.microsoft.com/office/powerpoint/2010/main" val="209332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0F46BD-8F59-46C9-8BAA-E14F1ECD5378}" type="datetime1">
              <a:rPr lang="en-US" smtClean="0"/>
              <a:pPr/>
              <a:t>20-Jun-18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052354E-3BBE-46E6-BC7C-F6845C656AE2}" type="slidenum">
              <a:rPr lang="en-AU" smtClean="0"/>
              <a:pPr/>
              <a:t>‹#›</a:t>
            </a:fld>
            <a:endParaRPr lang="en-AU"/>
          </a:p>
        </p:txBody>
      </p:sp>
    </p:spTree>
    <p:extLst>
      <p:ext uri="{BB962C8B-B14F-4D97-AF65-F5344CB8AC3E}">
        <p14:creationId xmlns:p14="http://schemas.microsoft.com/office/powerpoint/2010/main" val="2860780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6F1AA-36F6-4DA1-8152-905F92D9C89B}" type="datetime1">
              <a:rPr lang="en-US" smtClean="0"/>
              <a:pPr/>
              <a:t>20-Jun-18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052354E-3BBE-46E6-BC7C-F6845C656AE2}" type="slidenum">
              <a:rPr lang="en-AU" smtClean="0"/>
              <a:pPr/>
              <a:t>‹#›</a:t>
            </a:fld>
            <a:endParaRPr lang="en-AU"/>
          </a:p>
        </p:txBody>
      </p:sp>
    </p:spTree>
    <p:extLst>
      <p:ext uri="{BB962C8B-B14F-4D97-AF65-F5344CB8AC3E}">
        <p14:creationId xmlns:p14="http://schemas.microsoft.com/office/powerpoint/2010/main" val="131808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B8F634-6EC9-4E7A-BE88-CB4C690ECFCA}" type="datetime1">
              <a:rPr lang="en-US" smtClean="0"/>
              <a:pPr/>
              <a:t>20-Jun-18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52354E-3BBE-46E6-BC7C-F6845C656AE2}" type="slidenum">
              <a:rPr lang="en-AU" smtClean="0"/>
              <a:pPr/>
              <a:t>‹#›</a:t>
            </a:fld>
            <a:endParaRPr lang="en-AU"/>
          </a:p>
        </p:txBody>
      </p:sp>
    </p:spTree>
    <p:extLst>
      <p:ext uri="{BB962C8B-B14F-4D97-AF65-F5344CB8AC3E}">
        <p14:creationId xmlns:p14="http://schemas.microsoft.com/office/powerpoint/2010/main" val="25805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E2C351-9F57-4106-9AC2-3EDFFCF38DCD}" type="datetime1">
              <a:rPr lang="en-US" smtClean="0"/>
              <a:pPr/>
              <a:t>20-Jun-18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52354E-3BBE-46E6-BC7C-F6845C656AE2}" type="slidenum">
              <a:rPr lang="en-AU" smtClean="0"/>
              <a:pPr/>
              <a:t>‹#›</a:t>
            </a:fld>
            <a:endParaRPr lang="en-AU"/>
          </a:p>
        </p:txBody>
      </p:sp>
    </p:spTree>
    <p:extLst>
      <p:ext uri="{BB962C8B-B14F-4D97-AF65-F5344CB8AC3E}">
        <p14:creationId xmlns:p14="http://schemas.microsoft.com/office/powerpoint/2010/main" val="66734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AF0A6A-6BDE-483C-B940-9182747C09A5}" type="datetime1">
              <a:rPr lang="en-US" smtClean="0"/>
              <a:pPr/>
              <a:t>20-Jun-18</a:t>
            </a:fld>
            <a:endParaRPr lang="en-AU"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2BEFCB68-9F8B-4BD0-8574-F4C09D4972F0}" type="slidenum">
              <a:rPr lang="en-AU" smtClean="0"/>
              <a:pPr>
                <a:defRPr/>
              </a:pPr>
              <a:t>‹#›</a:t>
            </a:fld>
            <a:endParaRPr lang="en-AU">
              <a:latin typeface="Times" pitchFamily="8" charset="0"/>
            </a:endParaRPr>
          </a:p>
        </p:txBody>
      </p:sp>
      <p:pic>
        <p:nvPicPr>
          <p:cNvPr id="18" name="Picture 1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13998" y="29283"/>
            <a:ext cx="1194452" cy="580317"/>
          </a:xfrm>
          <a:prstGeom prst="rect">
            <a:avLst/>
          </a:prstGeom>
        </p:spPr>
      </p:pic>
      <p:pic>
        <p:nvPicPr>
          <p:cNvPr id="20" name="Picture 1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7690747" y="48597"/>
            <a:ext cx="1429034" cy="677037"/>
          </a:xfrm>
          <a:prstGeom prst="rect">
            <a:avLst/>
          </a:prstGeom>
        </p:spPr>
      </p:pic>
    </p:spTree>
    <p:extLst>
      <p:ext uri="{BB962C8B-B14F-4D97-AF65-F5344CB8AC3E}">
        <p14:creationId xmlns:p14="http://schemas.microsoft.com/office/powerpoint/2010/main" val="108819559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803" r:id="rId17"/>
    <p:sldLayoutId id="2147483804"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baseline="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rgbClr val="7030A0"/>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350" baseline="0">
              <a:solidFill>
                <a:prstClr val="white"/>
              </a:solidFill>
            </a:endParaRPr>
          </a:p>
        </p:txBody>
      </p:sp>
      <p:sp>
        <p:nvSpPr>
          <p:cNvPr id="13" name="Text Placeholder 12"/>
          <p:cNvSpPr>
            <a:spLocks noGrp="1"/>
          </p:cNvSpPr>
          <p:nvPr>
            <p:ph type="body" idx="1"/>
          </p:nvPr>
        </p:nvSpPr>
        <p:spPr>
          <a:xfrm>
            <a:off x="682578"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3" name="Footer Placeholder 2"/>
          <p:cNvSpPr>
            <a:spLocks noGrp="1"/>
          </p:cNvSpPr>
          <p:nvPr>
            <p:ph type="ftr" sz="quarter" idx="3"/>
          </p:nvPr>
        </p:nvSpPr>
        <p:spPr>
          <a:xfrm>
            <a:off x="5074317" y="6300990"/>
            <a:ext cx="3962400" cy="457200"/>
          </a:xfrm>
          <a:prstGeom prst="rect">
            <a:avLst/>
          </a:prstGeom>
        </p:spPr>
        <p:txBody>
          <a:bodyPr anchor="ctr" anchorCtr="0"/>
          <a:lstStyle>
            <a:lvl1pPr algn="r" eaLnBrk="1" latinLnBrk="0" hangingPunct="1">
              <a:defRPr kumimoji="0" sz="1050">
                <a:solidFill>
                  <a:schemeClr val="tx2"/>
                </a:solidFill>
              </a:defRPr>
            </a:lvl1pPr>
          </a:lstStyle>
          <a:p>
            <a:pPr fontAlgn="auto">
              <a:spcBef>
                <a:spcPts val="0"/>
              </a:spcBef>
              <a:spcAft>
                <a:spcPts val="0"/>
              </a:spcAft>
            </a:pPr>
            <a:endParaRPr lang="en-NZ" baseline="0">
              <a:solidFill>
                <a:srgbClr val="696464"/>
              </a:solidFill>
              <a:latin typeface="KievitOT-Regular"/>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rgbClr val="7030A0"/>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pPr fontAlgn="auto">
              <a:spcBef>
                <a:spcPts val="0"/>
              </a:spcBef>
              <a:spcAft>
                <a:spcPts val="0"/>
              </a:spcAft>
            </a:pPr>
            <a:fld id="{DDDE8160-3CDC-41BC-A370-B90F62A5E31C}" type="slidenum">
              <a:rPr lang="en-NZ" baseline="0" smtClean="0"/>
              <a:pPr fontAlgn="auto">
                <a:spcBef>
                  <a:spcPts val="0"/>
                </a:spcBef>
                <a:spcAft>
                  <a:spcPts val="0"/>
                </a:spcAft>
              </a:pPr>
              <a:t>‹#›</a:t>
            </a:fld>
            <a:endParaRPr lang="en-NZ" baseline="0"/>
          </a:p>
        </p:txBody>
      </p:sp>
    </p:spTree>
    <p:extLst>
      <p:ext uri="{BB962C8B-B14F-4D97-AF65-F5344CB8AC3E}">
        <p14:creationId xmlns:p14="http://schemas.microsoft.com/office/powerpoint/2010/main" val="267206396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Lst>
  <p:txStyles>
    <p:titleStyle>
      <a:lvl1pPr algn="l" rtl="0" eaLnBrk="1" latinLnBrk="0" hangingPunct="1">
        <a:spcBef>
          <a:spcPct val="0"/>
        </a:spcBef>
        <a:buNone/>
        <a:defRPr kumimoji="0" sz="2850" kern="1200" baseline="0">
          <a:solidFill>
            <a:schemeClr val="tx2"/>
          </a:solidFill>
          <a:latin typeface="Verdana" pitchFamily="34" charset="0"/>
          <a:ea typeface="+mj-ea"/>
          <a:cs typeface="+mj-cs"/>
        </a:defRPr>
      </a:lvl1pPr>
    </p:titleStyle>
    <p:bodyStyle>
      <a:lvl1pPr marL="205740" indent="-205740" algn="l" rtl="0" eaLnBrk="1" latinLnBrk="0" hangingPunct="1">
        <a:spcBef>
          <a:spcPts val="435"/>
        </a:spcBef>
        <a:buClr>
          <a:srgbClr val="FF6600"/>
        </a:buClr>
        <a:buSzPct val="85000"/>
        <a:buFont typeface="Wingdings 2"/>
        <a:buChar char=""/>
        <a:defRPr kumimoji="0" sz="1800" kern="1200" baseline="0">
          <a:solidFill>
            <a:schemeClr val="tx1"/>
          </a:solidFill>
          <a:latin typeface="+mj-lt"/>
          <a:ea typeface="+mn-ea"/>
          <a:cs typeface="+mn-cs"/>
        </a:defRPr>
      </a:lvl1pPr>
      <a:lvl2pPr marL="411480" indent="-171450" algn="l" rtl="0" eaLnBrk="1" latinLnBrk="0" hangingPunct="1">
        <a:spcBef>
          <a:spcPts val="278"/>
        </a:spcBef>
        <a:buClr>
          <a:schemeClr val="accent2"/>
        </a:buClr>
        <a:buSzPct val="85000"/>
        <a:buFont typeface="Wingdings 2"/>
        <a:buChar char=""/>
        <a:defRPr kumimoji="0" sz="1650" kern="1200" baseline="0">
          <a:solidFill>
            <a:schemeClr val="tx1"/>
          </a:solidFill>
          <a:latin typeface="+mj-lt"/>
          <a:ea typeface="+mn-ea"/>
          <a:cs typeface="+mn-cs"/>
        </a:defRPr>
      </a:lvl2pPr>
      <a:lvl3pPr marL="617220" indent="-171450" algn="l" rtl="0" eaLnBrk="1" latinLnBrk="0" hangingPunct="1">
        <a:spcBef>
          <a:spcPts val="278"/>
        </a:spcBef>
        <a:buClr>
          <a:schemeClr val="accent1">
            <a:tint val="60000"/>
          </a:schemeClr>
        </a:buClr>
        <a:buSzPct val="85000"/>
        <a:buFont typeface="Wingdings 2"/>
        <a:buChar char=""/>
        <a:defRPr kumimoji="0" sz="1500" kern="1200" baseline="0">
          <a:solidFill>
            <a:schemeClr val="tx1"/>
          </a:solidFill>
          <a:latin typeface="+mj-lt"/>
          <a:ea typeface="+mn-ea"/>
          <a:cs typeface="+mn-cs"/>
        </a:defRPr>
      </a:lvl3pPr>
      <a:lvl4pPr marL="822960" indent="-171450" algn="l" rtl="0" eaLnBrk="1" latinLnBrk="0" hangingPunct="1">
        <a:spcBef>
          <a:spcPts val="278"/>
        </a:spcBef>
        <a:buClr>
          <a:schemeClr val="accent3"/>
        </a:buClr>
        <a:buSzPct val="80000"/>
        <a:buFont typeface="Wingdings 2"/>
        <a:buChar char=""/>
        <a:defRPr kumimoji="0" sz="1500" kern="1200" baseline="0">
          <a:solidFill>
            <a:schemeClr val="tx1"/>
          </a:solidFill>
          <a:latin typeface="+mj-lt"/>
          <a:ea typeface="+mn-ea"/>
          <a:cs typeface="+mn-cs"/>
        </a:defRPr>
      </a:lvl4pPr>
      <a:lvl5pPr marL="1028700" indent="-171450" algn="l" rtl="0" eaLnBrk="1" latinLnBrk="0" hangingPunct="1">
        <a:spcBef>
          <a:spcPts val="278"/>
        </a:spcBef>
        <a:buClr>
          <a:schemeClr val="accent3"/>
        </a:buClr>
        <a:buFontTx/>
        <a:buChar char="o"/>
        <a:defRPr kumimoji="0" sz="1500" kern="1200" baseline="0">
          <a:solidFill>
            <a:schemeClr val="tx1"/>
          </a:solidFill>
          <a:latin typeface="+mj-lt"/>
          <a:ea typeface="+mn-ea"/>
          <a:cs typeface="+mn-cs"/>
        </a:defRPr>
      </a:lvl5pPr>
      <a:lvl6pPr marL="1234440" indent="-171450"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80" indent="-171450"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20" indent="-171450"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60" indent="-171450"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www.mangolive.com/" TargetMode="External"/><Relationship Id="rId2" Type="http://schemas.openxmlformats.org/officeDocument/2006/relationships/hyperlink" Target="mailto:craig@mangolive.com"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qldtraining.com.au/" TargetMode="External"/><Relationship Id="rId2" Type="http://schemas.openxmlformats.org/officeDocument/2006/relationships/hyperlink" Target="mailto:laurie@totalmantra.com.au"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image" Target="../media/image21.png"/><Relationship Id="rId5" Type="http://schemas.openxmlformats.org/officeDocument/2006/relationships/diagramQuickStyle" Target="../diagrams/quickStyle2.xml"/><Relationship Id="rId10" Type="http://schemas.openxmlformats.org/officeDocument/2006/relationships/image" Target="../media/image20.png"/><Relationship Id="rId4" Type="http://schemas.openxmlformats.org/officeDocument/2006/relationships/diagramLayout" Target="../diagrams/layout2.xml"/><Relationship Id="rId9"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qldtraining.com.a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NZ" b="1" dirty="0" smtClean="0"/>
              <a:t>Emergency Planning</a:t>
            </a:r>
            <a:endParaRPr lang="en-NZ" dirty="0"/>
          </a:p>
        </p:txBody>
      </p:sp>
      <p:sp>
        <p:nvSpPr>
          <p:cNvPr id="2" name="TextBox 1"/>
          <p:cNvSpPr txBox="1"/>
          <p:nvPr/>
        </p:nvSpPr>
        <p:spPr>
          <a:xfrm>
            <a:off x="2843808" y="5301208"/>
            <a:ext cx="3516412" cy="553998"/>
          </a:xfrm>
          <a:prstGeom prst="rect">
            <a:avLst/>
          </a:prstGeom>
          <a:noFill/>
        </p:spPr>
        <p:txBody>
          <a:bodyPr wrap="none" rtlCol="0">
            <a:spAutoFit/>
          </a:bodyPr>
          <a:lstStyle/>
          <a:p>
            <a:pPr eaLnBrk="1" fontAlgn="auto" hangingPunct="1">
              <a:spcBef>
                <a:spcPts val="0"/>
              </a:spcBef>
              <a:spcAft>
                <a:spcPts val="0"/>
              </a:spcAft>
            </a:pPr>
            <a:r>
              <a:rPr lang="en-NZ" sz="3000" b="1" baseline="0" dirty="0">
                <a:solidFill>
                  <a:prstClr val="black"/>
                </a:solidFill>
                <a:latin typeface="KievitOT-Regular"/>
              </a:rPr>
              <a:t>Webinar – June 2018</a:t>
            </a:r>
          </a:p>
        </p:txBody>
      </p:sp>
    </p:spTree>
    <p:extLst>
      <p:ext uri="{BB962C8B-B14F-4D97-AF65-F5344CB8AC3E}">
        <p14:creationId xmlns:p14="http://schemas.microsoft.com/office/powerpoint/2010/main" val="139712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24" y="981333"/>
            <a:ext cx="7704667" cy="853140"/>
          </a:xfrm>
        </p:spPr>
        <p:txBody>
          <a:bodyPr>
            <a:normAutofit/>
          </a:bodyPr>
          <a:lstStyle/>
          <a:p>
            <a:r>
              <a:rPr lang="en-AU" sz="2800" dirty="0"/>
              <a:t>Legislation – Dealing with Emergencies</a:t>
            </a:r>
          </a:p>
        </p:txBody>
      </p:sp>
      <p:sp>
        <p:nvSpPr>
          <p:cNvPr id="3" name="Slide Number Placeholder 2"/>
          <p:cNvSpPr>
            <a:spLocks noGrp="1"/>
          </p:cNvSpPr>
          <p:nvPr>
            <p:ph type="sldNum" sz="quarter" idx="12"/>
          </p:nvPr>
        </p:nvSpPr>
        <p:spPr/>
        <p:txBody>
          <a:bodyPr/>
          <a:lstStyle/>
          <a:p>
            <a:fld id="{D57F1E4F-1CFF-5643-939E-217C01CDF565}" type="slidenum">
              <a:rPr lang="en-US" smtClean="0"/>
              <a:pPr/>
              <a:t>9</a:t>
            </a:fld>
            <a:endParaRPr lang="en-US" dirty="0"/>
          </a:p>
        </p:txBody>
      </p:sp>
      <p:sp>
        <p:nvSpPr>
          <p:cNvPr id="4" name="Content Placeholder 3"/>
          <p:cNvSpPr>
            <a:spLocks noGrp="1"/>
          </p:cNvSpPr>
          <p:nvPr>
            <p:ph idx="13"/>
          </p:nvPr>
        </p:nvSpPr>
        <p:spPr>
          <a:xfrm>
            <a:off x="323528" y="1576048"/>
            <a:ext cx="7704667" cy="4835492"/>
          </a:xfrm>
        </p:spPr>
        <p:txBody>
          <a:bodyPr>
            <a:normAutofit/>
          </a:bodyPr>
          <a:lstStyle/>
          <a:p>
            <a:r>
              <a:rPr lang="en-AU" dirty="0"/>
              <a:t>QLD Building Fire Safety Regulation 2008</a:t>
            </a:r>
          </a:p>
          <a:p>
            <a:pPr lvl="1"/>
            <a:r>
              <a:rPr lang="en-AU" dirty="0"/>
              <a:t>Part 2 Means of escape from buildings</a:t>
            </a:r>
          </a:p>
          <a:p>
            <a:pPr lvl="1"/>
            <a:r>
              <a:rPr lang="en-AU" dirty="0"/>
              <a:t>Part 4 Evacuation, planning, instruction and practice</a:t>
            </a:r>
          </a:p>
          <a:p>
            <a:pPr lvl="2"/>
            <a:r>
              <a:rPr lang="en-AU" dirty="0"/>
              <a:t>Fire and evacuation plans</a:t>
            </a:r>
          </a:p>
          <a:p>
            <a:pPr lvl="2"/>
            <a:r>
              <a:rPr lang="en-AU" dirty="0"/>
              <a:t>Evacuation signs and diagrams</a:t>
            </a:r>
          </a:p>
          <a:p>
            <a:pPr lvl="2"/>
            <a:r>
              <a:rPr lang="en-AU" dirty="0"/>
              <a:t>Fire and evacuation instructions</a:t>
            </a:r>
          </a:p>
          <a:p>
            <a:pPr lvl="2"/>
            <a:r>
              <a:rPr lang="en-AU" dirty="0"/>
              <a:t>Fire safety advisor</a:t>
            </a:r>
          </a:p>
          <a:p>
            <a:pPr lvl="2"/>
            <a:r>
              <a:rPr lang="en-AU" dirty="0"/>
              <a:t>Evacuation coordination instructions</a:t>
            </a:r>
          </a:p>
          <a:p>
            <a:pPr lvl="2"/>
            <a:r>
              <a:rPr lang="en-AU" dirty="0"/>
              <a:t>Evacuation practice</a:t>
            </a:r>
          </a:p>
          <a:p>
            <a:pPr lvl="2"/>
            <a:r>
              <a:rPr lang="en-AU" dirty="0"/>
              <a:t>Records</a:t>
            </a:r>
          </a:p>
          <a:p>
            <a:pPr lvl="2"/>
            <a:endParaRPr lang="en-AU" dirty="0"/>
          </a:p>
          <a:p>
            <a:pPr lvl="2"/>
            <a:endParaRPr lang="en-AU" dirty="0"/>
          </a:p>
          <a:p>
            <a:pPr lvl="1"/>
            <a:endParaRPr lang="en-AU" dirty="0"/>
          </a:p>
        </p:txBody>
      </p:sp>
    </p:spTree>
    <p:extLst>
      <p:ext uri="{BB962C8B-B14F-4D97-AF65-F5344CB8AC3E}">
        <p14:creationId xmlns:p14="http://schemas.microsoft.com/office/powerpoint/2010/main" val="2979598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r>
              <a:rPr lang="en-AU" altLang="en-US"/>
              <a:t>Sources of Information</a:t>
            </a:r>
          </a:p>
        </p:txBody>
      </p:sp>
      <p:sp>
        <p:nvSpPr>
          <p:cNvPr id="4" name="Slide Number Placeholder 3"/>
          <p:cNvSpPr>
            <a:spLocks noGrp="1"/>
          </p:cNvSpPr>
          <p:nvPr>
            <p:ph type="sldNum" sz="quarter" idx="12"/>
          </p:nvPr>
        </p:nvSpPr>
        <p:spPr/>
        <p:txBody>
          <a:bodyPr/>
          <a:lstStyle/>
          <a:p>
            <a:fld id="{E8E04242-8495-4064-AD1F-ED9DB5C286BD}" type="slidenum">
              <a:rPr lang="en-US" altLang="en-US"/>
              <a:pPr/>
              <a:t>10</a:t>
            </a:fld>
            <a:endParaRPr lang="en-US" altLang="en-US"/>
          </a:p>
        </p:txBody>
      </p:sp>
      <p:sp>
        <p:nvSpPr>
          <p:cNvPr id="547843" name="Rectangle 3"/>
          <p:cNvSpPr>
            <a:spLocks noGrp="1" noChangeArrowheads="1"/>
          </p:cNvSpPr>
          <p:nvPr>
            <p:ph idx="13"/>
          </p:nvPr>
        </p:nvSpPr>
        <p:spPr/>
        <p:txBody>
          <a:bodyPr>
            <a:normAutofit fontScale="85000" lnSpcReduction="20000"/>
          </a:bodyPr>
          <a:lstStyle/>
          <a:p>
            <a:pPr>
              <a:lnSpc>
                <a:spcPct val="80000"/>
              </a:lnSpc>
            </a:pPr>
            <a:r>
              <a:rPr lang="en-AU" altLang="en-US" sz="2000" dirty="0"/>
              <a:t>Ambulance Service</a:t>
            </a:r>
          </a:p>
          <a:p>
            <a:pPr>
              <a:lnSpc>
                <a:spcPct val="80000"/>
              </a:lnSpc>
            </a:pPr>
            <a:r>
              <a:rPr lang="en-AU" altLang="en-US" sz="2000" dirty="0"/>
              <a:t>Fire and Rescue</a:t>
            </a:r>
          </a:p>
          <a:p>
            <a:pPr>
              <a:lnSpc>
                <a:spcPct val="80000"/>
              </a:lnSpc>
            </a:pPr>
            <a:r>
              <a:rPr lang="en-AU" altLang="en-US" sz="2000" dirty="0"/>
              <a:t>Police Service</a:t>
            </a:r>
          </a:p>
          <a:p>
            <a:pPr>
              <a:lnSpc>
                <a:spcPct val="80000"/>
              </a:lnSpc>
            </a:pPr>
            <a:r>
              <a:rPr lang="en-AU" altLang="en-US" sz="2000" dirty="0"/>
              <a:t>Environmental Protection Agency</a:t>
            </a:r>
          </a:p>
          <a:p>
            <a:pPr>
              <a:lnSpc>
                <a:spcPct val="80000"/>
              </a:lnSpc>
            </a:pPr>
            <a:r>
              <a:rPr lang="en-AU" altLang="en-US" sz="2000" dirty="0" smtClean="0"/>
              <a:t>Work </a:t>
            </a:r>
            <a:r>
              <a:rPr lang="en-AU" altLang="en-US" sz="2000" dirty="0"/>
              <a:t>Health and Safety </a:t>
            </a:r>
            <a:r>
              <a:rPr lang="en-AU" altLang="en-US" sz="2000" dirty="0" smtClean="0"/>
              <a:t>Regulators</a:t>
            </a:r>
            <a:endParaRPr lang="en-AU" altLang="en-US" sz="2000" dirty="0"/>
          </a:p>
          <a:p>
            <a:pPr>
              <a:lnSpc>
                <a:spcPct val="80000"/>
              </a:lnSpc>
            </a:pPr>
            <a:r>
              <a:rPr lang="en-AU" altLang="en-US" sz="2000" dirty="0"/>
              <a:t>Local Council</a:t>
            </a:r>
          </a:p>
          <a:p>
            <a:pPr>
              <a:lnSpc>
                <a:spcPct val="80000"/>
              </a:lnSpc>
            </a:pPr>
            <a:r>
              <a:rPr lang="en-AU" altLang="en-US" sz="2000" dirty="0"/>
              <a:t>State Emergency Services</a:t>
            </a:r>
          </a:p>
          <a:p>
            <a:pPr>
              <a:lnSpc>
                <a:spcPct val="80000"/>
              </a:lnSpc>
            </a:pPr>
            <a:r>
              <a:rPr lang="en-AU" altLang="en-US" sz="2000" dirty="0"/>
              <a:t>Electricity Supplier</a:t>
            </a:r>
          </a:p>
          <a:p>
            <a:pPr>
              <a:lnSpc>
                <a:spcPct val="80000"/>
              </a:lnSpc>
            </a:pPr>
            <a:r>
              <a:rPr lang="en-AU" altLang="en-US" sz="2000" dirty="0"/>
              <a:t>Gas Supplier</a:t>
            </a:r>
          </a:p>
          <a:p>
            <a:pPr>
              <a:lnSpc>
                <a:spcPct val="80000"/>
              </a:lnSpc>
            </a:pPr>
            <a:r>
              <a:rPr lang="en-AU" altLang="en-US" sz="2000" dirty="0"/>
              <a:t>Poisons Information Centre</a:t>
            </a:r>
          </a:p>
          <a:p>
            <a:pPr>
              <a:lnSpc>
                <a:spcPct val="80000"/>
              </a:lnSpc>
            </a:pPr>
            <a:r>
              <a:rPr lang="en-AU" altLang="en-US" sz="2000" dirty="0"/>
              <a:t>Trauma Counselling Centres</a:t>
            </a:r>
            <a:endParaRPr lang="en-US" altLang="en-US" sz="2000" dirty="0"/>
          </a:p>
        </p:txBody>
      </p:sp>
    </p:spTree>
    <p:extLst>
      <p:ext uri="{BB962C8B-B14F-4D97-AF65-F5344CB8AC3E}">
        <p14:creationId xmlns:p14="http://schemas.microsoft.com/office/powerpoint/2010/main" val="3467638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Managing a Typical Emergency</a:t>
            </a:r>
          </a:p>
        </p:txBody>
      </p:sp>
      <p:graphicFrame>
        <p:nvGraphicFramePr>
          <p:cNvPr id="12" name="Content Placeholder 11"/>
          <p:cNvGraphicFramePr>
            <a:graphicFrameLocks noGrp="1"/>
          </p:cNvGraphicFramePr>
          <p:nvPr>
            <p:ph idx="1"/>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a:defRPr/>
            </a:pPr>
            <a:fld id="{03743BFE-876C-4367-B3FC-3E697E1C4627}" type="slidenum">
              <a:rPr lang="en-AU" smtClean="0"/>
              <a:pPr>
                <a:defRPr/>
              </a:pPr>
              <a:t>11</a:t>
            </a:fld>
            <a:endParaRPr lang="en-AU" dirty="0"/>
          </a:p>
        </p:txBody>
      </p:sp>
    </p:spTree>
    <p:extLst>
      <p:ext uri="{BB962C8B-B14F-4D97-AF65-F5344CB8AC3E}">
        <p14:creationId xmlns:p14="http://schemas.microsoft.com/office/powerpoint/2010/main" val="2404289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Prevention &amp; Mitigation</a:t>
            </a:r>
            <a:endParaRPr lang="en-AU" dirty="0"/>
          </a:p>
        </p:txBody>
      </p:sp>
      <p:sp>
        <p:nvSpPr>
          <p:cNvPr id="3" name="Content Placeholder 2"/>
          <p:cNvSpPr>
            <a:spLocks noGrp="1"/>
          </p:cNvSpPr>
          <p:nvPr>
            <p:ph idx="1"/>
          </p:nvPr>
        </p:nvSpPr>
        <p:spPr/>
        <p:txBody>
          <a:bodyPr/>
          <a:lstStyle/>
          <a:p>
            <a:r>
              <a:rPr lang="en-AU" dirty="0" smtClean="0"/>
              <a:t>Prevention </a:t>
            </a:r>
            <a:r>
              <a:rPr lang="en-AU" dirty="0"/>
              <a:t>is the action taken to decrease the likelihood that an event or crisis will occur.  </a:t>
            </a:r>
            <a:endParaRPr lang="en-AU" dirty="0" smtClean="0"/>
          </a:p>
          <a:p>
            <a:r>
              <a:rPr lang="en-AU" dirty="0" smtClean="0"/>
              <a:t>Mitigation </a:t>
            </a:r>
            <a:r>
              <a:rPr lang="en-AU" dirty="0"/>
              <a:t>is the action taken to eliminate or reduce the loss of life and property damage related to an event or crisis, particularly those that cannot be prevented.</a:t>
            </a:r>
          </a:p>
          <a:p>
            <a:r>
              <a:rPr lang="en-AU" dirty="0" smtClean="0"/>
              <a:t>Prevention and mitigation is achieved through the application of the risk management process.</a:t>
            </a:r>
            <a:endParaRPr lang="en-AU" dirty="0"/>
          </a:p>
          <a:p>
            <a:pPr lvl="1"/>
            <a:endParaRPr lang="en-AU" dirty="0"/>
          </a:p>
        </p:txBody>
      </p:sp>
      <p:sp>
        <p:nvSpPr>
          <p:cNvPr id="6" name="Slide Number Placeholder 5"/>
          <p:cNvSpPr>
            <a:spLocks noGrp="1"/>
          </p:cNvSpPr>
          <p:nvPr>
            <p:ph type="sldNum" sz="quarter" idx="12"/>
          </p:nvPr>
        </p:nvSpPr>
        <p:spPr/>
        <p:txBody>
          <a:bodyPr/>
          <a:lstStyle/>
          <a:p>
            <a:pPr>
              <a:defRPr/>
            </a:pPr>
            <a:fld id="{B04D0874-41EB-46EE-B596-990E7C4D4A5E}" type="slidenum">
              <a:rPr lang="en-AU" smtClean="0"/>
              <a:pPr>
                <a:defRPr/>
              </a:pPr>
              <a:t>12</a:t>
            </a:fld>
            <a:endParaRPr lang="en-AU" dirty="0"/>
          </a:p>
        </p:txBody>
      </p:sp>
      <p:sp>
        <p:nvSpPr>
          <p:cNvPr id="4" name="Rectangle 3"/>
          <p:cNvSpPr/>
          <p:nvPr/>
        </p:nvSpPr>
        <p:spPr>
          <a:xfrm>
            <a:off x="1043608" y="6453336"/>
            <a:ext cx="6768752" cy="233910"/>
          </a:xfrm>
          <a:prstGeom prst="rect">
            <a:avLst/>
          </a:prstGeom>
        </p:spPr>
        <p:txBody>
          <a:bodyPr wrap="square">
            <a:spAutoFit/>
          </a:bodyPr>
          <a:lstStyle/>
          <a:p>
            <a:pPr algn="ctr">
              <a:lnSpc>
                <a:spcPct val="115000"/>
              </a:lnSpc>
              <a:spcBef>
                <a:spcPts val="600"/>
              </a:spcBef>
              <a:spcAft>
                <a:spcPts val="1200"/>
              </a:spcAft>
            </a:pPr>
            <a:r>
              <a:rPr lang="en-AU" sz="1200" b="1" i="1" dirty="0">
                <a:latin typeface="Calibri" panose="020F0502020204030204" pitchFamily="34" charset="0"/>
                <a:ea typeface="Times New Roman" panose="02020603050405020304" pitchFamily="18" charset="0"/>
                <a:cs typeface="Times New Roman" panose="02020603050405020304" pitchFamily="18" charset="0"/>
              </a:rPr>
              <a:t>Source: How to Manage Work Health and Safety Risks Code of Practice – Safe Work Australia</a:t>
            </a:r>
            <a:endParaRPr lang="en-A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Picture 2" descr="Image result for risk management process">
            <a:extLst>
              <a:ext uri="{FF2B5EF4-FFF2-40B4-BE49-F238E27FC236}">
                <a16:creationId xmlns="" xmlns:a16="http://schemas.microsoft.com/office/drawing/2014/main" id="{90EF2D51-9797-4D29-A07A-85A2916E39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4420857"/>
            <a:ext cx="2050357" cy="203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96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Preparedness</a:t>
            </a:r>
            <a:endParaRPr lang="en-AU" dirty="0"/>
          </a:p>
        </p:txBody>
      </p:sp>
      <p:sp>
        <p:nvSpPr>
          <p:cNvPr id="3" name="Content Placeholder 2"/>
          <p:cNvSpPr>
            <a:spLocks noGrp="1"/>
          </p:cNvSpPr>
          <p:nvPr>
            <p:ph idx="1"/>
          </p:nvPr>
        </p:nvSpPr>
        <p:spPr/>
        <p:txBody>
          <a:bodyPr/>
          <a:lstStyle/>
          <a:p>
            <a:r>
              <a:rPr lang="en-AU" dirty="0"/>
              <a:t>Preparedness takes the form of plans or procedures designed to save lives and to minimize damage when an emergency occurs</a:t>
            </a:r>
            <a:r>
              <a:rPr lang="en-AU" dirty="0" smtClean="0"/>
              <a:t>.</a:t>
            </a:r>
          </a:p>
          <a:p>
            <a:r>
              <a:rPr lang="en-AU" dirty="0" smtClean="0"/>
              <a:t>Objective of the emergency plan is to </a:t>
            </a:r>
          </a:p>
          <a:p>
            <a:pPr lvl="1"/>
            <a:r>
              <a:rPr lang="en-US" altLang="en-US" dirty="0"/>
              <a:t>prevent fatalities and injuries; </a:t>
            </a:r>
          </a:p>
          <a:p>
            <a:pPr lvl="1"/>
            <a:r>
              <a:rPr lang="en-US" altLang="en-US" dirty="0"/>
              <a:t>reduce damage to buildings, stock, and equipment;</a:t>
            </a:r>
          </a:p>
          <a:p>
            <a:pPr lvl="1"/>
            <a:r>
              <a:rPr lang="en-US" altLang="en-US" dirty="0"/>
              <a:t>reduce damage to the environment;</a:t>
            </a:r>
          </a:p>
          <a:p>
            <a:pPr lvl="1"/>
            <a:r>
              <a:rPr lang="en-US" altLang="en-US" dirty="0"/>
              <a:t>accelerate the resumption of normal operations. </a:t>
            </a:r>
          </a:p>
          <a:p>
            <a:endParaRPr lang="en-AU" dirty="0" smtClean="0"/>
          </a:p>
        </p:txBody>
      </p:sp>
    </p:spTree>
    <p:extLst>
      <p:ext uri="{BB962C8B-B14F-4D97-AF65-F5344CB8AC3E}">
        <p14:creationId xmlns:p14="http://schemas.microsoft.com/office/powerpoint/2010/main" val="86019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normAutofit/>
          </a:bodyPr>
          <a:lstStyle/>
          <a:p>
            <a:r>
              <a:rPr lang="en-AU" altLang="en-US" sz="3200" dirty="0"/>
              <a:t>Objective of the Emergency Plan</a:t>
            </a:r>
          </a:p>
        </p:txBody>
      </p:sp>
      <p:sp>
        <p:nvSpPr>
          <p:cNvPr id="4" name="Slide Number Placeholder 3"/>
          <p:cNvSpPr>
            <a:spLocks noGrp="1"/>
          </p:cNvSpPr>
          <p:nvPr>
            <p:ph type="sldNum" sz="quarter" idx="12"/>
          </p:nvPr>
        </p:nvSpPr>
        <p:spPr/>
        <p:txBody>
          <a:bodyPr/>
          <a:lstStyle/>
          <a:p>
            <a:fld id="{F562C7C6-D5F5-4C70-93E8-0FD644635148}" type="slidenum">
              <a:rPr lang="en-US" altLang="en-US"/>
              <a:pPr/>
              <a:t>14</a:t>
            </a:fld>
            <a:endParaRPr lang="en-US" altLang="en-US"/>
          </a:p>
        </p:txBody>
      </p:sp>
      <p:sp>
        <p:nvSpPr>
          <p:cNvPr id="542723" name="Rectangle 3"/>
          <p:cNvSpPr>
            <a:spLocks noGrp="1" noChangeArrowheads="1"/>
          </p:cNvSpPr>
          <p:nvPr>
            <p:ph idx="13"/>
          </p:nvPr>
        </p:nvSpPr>
        <p:spPr/>
        <p:txBody>
          <a:bodyPr/>
          <a:lstStyle/>
          <a:p>
            <a:r>
              <a:rPr lang="en-US" altLang="en-US" dirty="0"/>
              <a:t>prevent fatalities and injuries; </a:t>
            </a:r>
          </a:p>
          <a:p>
            <a:r>
              <a:rPr lang="en-US" altLang="en-US" dirty="0"/>
              <a:t>reduce damage to buildings, stock, and equipment;</a:t>
            </a:r>
          </a:p>
          <a:p>
            <a:r>
              <a:rPr lang="en-US" altLang="en-US" dirty="0"/>
              <a:t>reduce damage to the environment;</a:t>
            </a:r>
          </a:p>
          <a:p>
            <a:r>
              <a:rPr lang="en-US" altLang="en-US" dirty="0"/>
              <a:t>accelerate the resumption of normal operations. </a:t>
            </a:r>
          </a:p>
        </p:txBody>
      </p:sp>
    </p:spTree>
    <p:extLst>
      <p:ext uri="{BB962C8B-B14F-4D97-AF65-F5344CB8AC3E}">
        <p14:creationId xmlns:p14="http://schemas.microsoft.com/office/powerpoint/2010/main" val="183043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Potential Emergency Identification</a:t>
            </a:r>
            <a:endParaRPr lang="en-AU" dirty="0"/>
          </a:p>
        </p:txBody>
      </p:sp>
      <p:sp>
        <p:nvSpPr>
          <p:cNvPr id="3" name="Content Placeholder 2"/>
          <p:cNvSpPr>
            <a:spLocks noGrp="1"/>
          </p:cNvSpPr>
          <p:nvPr>
            <p:ph idx="13"/>
          </p:nvPr>
        </p:nvSpPr>
        <p:spPr/>
        <p:txBody>
          <a:bodyPr/>
          <a:lstStyle/>
          <a:p>
            <a:pPr marL="0" indent="0">
              <a:buNone/>
            </a:pPr>
            <a:r>
              <a:rPr lang="en-AU" dirty="0"/>
              <a:t>Although emergencies are normally sudden events, their occurrence can be predicted with some degree of certainty. </a:t>
            </a:r>
            <a:endParaRPr lang="en-AU" dirty="0" smtClean="0"/>
          </a:p>
          <a:p>
            <a:pPr marL="0" indent="0">
              <a:buNone/>
            </a:pPr>
            <a:r>
              <a:rPr lang="en-AU" dirty="0" smtClean="0"/>
              <a:t>The </a:t>
            </a:r>
            <a:r>
              <a:rPr lang="en-AU" dirty="0"/>
              <a:t>first step is to find which </a:t>
            </a:r>
            <a:r>
              <a:rPr lang="en-AU" dirty="0" smtClean="0"/>
              <a:t>hazards (both natural and workplace / human) which pose </a:t>
            </a:r>
            <a:r>
              <a:rPr lang="en-AU" dirty="0"/>
              <a:t>a threat to any specific workplace</a:t>
            </a:r>
            <a:r>
              <a:rPr lang="en-AU" dirty="0" smtClean="0"/>
              <a:t>.</a:t>
            </a:r>
          </a:p>
          <a:p>
            <a:pPr marL="0" indent="0">
              <a:buNone/>
            </a:pPr>
            <a:r>
              <a:rPr lang="en-AU" dirty="0" smtClean="0"/>
              <a:t>This can be achieved by conducting a “Emergency Preparedness Assessment”</a:t>
            </a:r>
            <a:endParaRPr lang="en-AU" dirty="0"/>
          </a:p>
          <a:p>
            <a:endParaRPr lang="en-AU" dirty="0"/>
          </a:p>
        </p:txBody>
      </p:sp>
    </p:spTree>
    <p:extLst>
      <p:ext uri="{BB962C8B-B14F-4D97-AF65-F5344CB8AC3E}">
        <p14:creationId xmlns:p14="http://schemas.microsoft.com/office/powerpoint/2010/main" val="1843079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AU" altLang="en-US" dirty="0" smtClean="0"/>
              <a:t>Emergency Preparedness Assessment</a:t>
            </a:r>
            <a:endParaRPr lang="en-AU" altLang="en-US" dirty="0"/>
          </a:p>
        </p:txBody>
      </p:sp>
      <p:sp>
        <p:nvSpPr>
          <p:cNvPr id="4" name="Slide Number Placeholder 3"/>
          <p:cNvSpPr>
            <a:spLocks noGrp="1"/>
          </p:cNvSpPr>
          <p:nvPr>
            <p:ph type="sldNum" sz="quarter" idx="12"/>
          </p:nvPr>
        </p:nvSpPr>
        <p:spPr/>
        <p:txBody>
          <a:bodyPr/>
          <a:lstStyle/>
          <a:p>
            <a:fld id="{9795F36E-ED6A-4D7E-81FA-3C07EFAC745A}" type="slidenum">
              <a:rPr lang="en-US" altLang="en-US"/>
              <a:pPr/>
              <a:t>16</a:t>
            </a:fld>
            <a:endParaRPr lang="en-US" altLang="en-US"/>
          </a:p>
        </p:txBody>
      </p:sp>
      <p:sp>
        <p:nvSpPr>
          <p:cNvPr id="552963" name="Rectangle 3"/>
          <p:cNvSpPr>
            <a:spLocks noGrp="1" noChangeArrowheads="1"/>
          </p:cNvSpPr>
          <p:nvPr>
            <p:ph idx="13"/>
          </p:nvPr>
        </p:nvSpPr>
        <p:spPr/>
        <p:txBody>
          <a:bodyPr/>
          <a:lstStyle/>
          <a:p>
            <a:r>
              <a:rPr lang="en-US" altLang="en-US" dirty="0"/>
              <a:t>how likely a situation is to occur </a:t>
            </a:r>
          </a:p>
          <a:p>
            <a:r>
              <a:rPr lang="en-US" altLang="en-US" dirty="0"/>
              <a:t>what means are available to stop or prevent the situation and </a:t>
            </a:r>
          </a:p>
          <a:p>
            <a:r>
              <a:rPr lang="en-US" altLang="en-US" dirty="0"/>
              <a:t>what is necessary for a given situation </a:t>
            </a:r>
            <a:endParaRPr lang="en-AU" altLang="en-US" dirty="0"/>
          </a:p>
        </p:txBody>
      </p:sp>
      <p:pic>
        <p:nvPicPr>
          <p:cNvPr id="5" name="Picture 2" descr="https://scholarblogs.emory.edu/emoryit/files/2013/12/co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938270"/>
            <a:ext cx="3919729" cy="39197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403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683568" y="753243"/>
            <a:ext cx="7704667" cy="853140"/>
          </a:xfrm>
        </p:spPr>
        <p:txBody>
          <a:bodyPr/>
          <a:lstStyle/>
          <a:p>
            <a:r>
              <a:rPr lang="en-AU" altLang="en-US" dirty="0"/>
              <a:t>Emergency Preparedness Assessment</a:t>
            </a:r>
          </a:p>
        </p:txBody>
      </p:sp>
      <p:sp>
        <p:nvSpPr>
          <p:cNvPr id="13" name="Slide Number Placeholder 3"/>
          <p:cNvSpPr>
            <a:spLocks noGrp="1"/>
          </p:cNvSpPr>
          <p:nvPr>
            <p:ph type="sldNum" sz="quarter" idx="12"/>
          </p:nvPr>
        </p:nvSpPr>
        <p:spPr/>
        <p:txBody>
          <a:bodyPr/>
          <a:lstStyle/>
          <a:p>
            <a:fld id="{6C5966D8-6682-425E-9391-A9ED59B11BCF}" type="slidenum">
              <a:rPr lang="en-US" altLang="en-US"/>
              <a:pPr/>
              <a:t>17</a:t>
            </a:fld>
            <a:endParaRPr lang="en-US" altLang="en-US"/>
          </a:p>
        </p:txBody>
      </p:sp>
      <p:sp>
        <p:nvSpPr>
          <p:cNvPr id="543747" name="Rectangle 3"/>
          <p:cNvSpPr>
            <a:spLocks noGrp="1" noChangeArrowheads="1"/>
          </p:cNvSpPr>
          <p:nvPr>
            <p:ph idx="13"/>
          </p:nvPr>
        </p:nvSpPr>
        <p:spPr>
          <a:xfrm>
            <a:off x="899592" y="1363202"/>
            <a:ext cx="7704667" cy="3323324"/>
          </a:xfrm>
        </p:spPr>
        <p:txBody>
          <a:bodyPr/>
          <a:lstStyle/>
          <a:p>
            <a:pPr marL="0" indent="0">
              <a:buNone/>
            </a:pPr>
            <a:endParaRPr lang="en-AU" altLang="en-US" dirty="0"/>
          </a:p>
        </p:txBody>
      </p:sp>
      <p:sp>
        <p:nvSpPr>
          <p:cNvPr id="543767" name="Text Box 23"/>
          <p:cNvSpPr txBox="1">
            <a:spLocks noChangeArrowheads="1"/>
          </p:cNvSpPr>
          <p:nvPr/>
        </p:nvSpPr>
        <p:spPr bwMode="auto">
          <a:xfrm>
            <a:off x="1531938" y="2708275"/>
            <a:ext cx="455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a:t>Natural Hazards and Incidents</a:t>
            </a:r>
          </a:p>
        </p:txBody>
      </p:sp>
      <p:graphicFrame>
        <p:nvGraphicFramePr>
          <p:cNvPr id="7" name="Table 6"/>
          <p:cNvGraphicFramePr>
            <a:graphicFrameLocks noGrp="1"/>
          </p:cNvGraphicFramePr>
          <p:nvPr>
            <p:extLst>
              <p:ext uri="{D42A27DB-BD31-4B8C-83A1-F6EECF244321}">
                <p14:modId xmlns:p14="http://schemas.microsoft.com/office/powerpoint/2010/main" val="2563820135"/>
              </p:ext>
            </p:extLst>
          </p:nvPr>
        </p:nvGraphicFramePr>
        <p:xfrm>
          <a:off x="971600" y="1849563"/>
          <a:ext cx="6096000" cy="33274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1547116829"/>
                    </a:ext>
                  </a:extLst>
                </a:gridCol>
                <a:gridCol w="3048000">
                  <a:extLst>
                    <a:ext uri="{9D8B030D-6E8A-4147-A177-3AD203B41FA5}">
                      <a16:colId xmlns="" xmlns:a16="http://schemas.microsoft.com/office/drawing/2014/main" val="816804339"/>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altLang="en-US" dirty="0" smtClean="0"/>
                        <a:t>Natural</a:t>
                      </a:r>
                      <a:endParaRPr lang="en-AU" altLang="en-US" dirty="0"/>
                    </a:p>
                  </a:txBody>
                  <a:tcPr/>
                </a:tc>
                <a:tc hMerge="1">
                  <a:txBody>
                    <a:bodyPr/>
                    <a:lstStyle/>
                    <a:p>
                      <a:endParaRPr lang="en-AU" dirty="0"/>
                    </a:p>
                  </a:txBody>
                  <a:tcPr/>
                </a:tc>
                <a:extLst>
                  <a:ext uri="{0D108BD9-81ED-4DB2-BD59-A6C34878D82A}">
                    <a16:rowId xmlns="" xmlns:a16="http://schemas.microsoft.com/office/drawing/2014/main" val="770459313"/>
                  </a:ext>
                </a:extLst>
              </a:tr>
              <a:tr h="370840">
                <a:tc>
                  <a:txBody>
                    <a:bodyPr/>
                    <a:lstStyle/>
                    <a:p>
                      <a:r>
                        <a:rPr lang="en-AU" dirty="0"/>
                        <a:t>Earthquake</a:t>
                      </a:r>
                    </a:p>
                  </a:txBody>
                  <a:tcPr/>
                </a:tc>
                <a:tc>
                  <a:txBody>
                    <a:bodyPr/>
                    <a:lstStyle/>
                    <a:p>
                      <a:r>
                        <a:rPr lang="en-AU" dirty="0"/>
                        <a:t>Rain</a:t>
                      </a:r>
                    </a:p>
                  </a:txBody>
                  <a:tcPr/>
                </a:tc>
                <a:extLst>
                  <a:ext uri="{0D108BD9-81ED-4DB2-BD59-A6C34878D82A}">
                    <a16:rowId xmlns="" xmlns:a16="http://schemas.microsoft.com/office/drawing/2014/main" val="4254909772"/>
                  </a:ext>
                </a:extLst>
              </a:tr>
              <a:tr h="370840">
                <a:tc>
                  <a:txBody>
                    <a:bodyPr/>
                    <a:lstStyle/>
                    <a:p>
                      <a:r>
                        <a:rPr lang="en-AU" dirty="0"/>
                        <a:t>Cyclone</a:t>
                      </a:r>
                    </a:p>
                  </a:txBody>
                  <a:tcPr/>
                </a:tc>
                <a:tc>
                  <a:txBody>
                    <a:bodyPr/>
                    <a:lstStyle/>
                    <a:p>
                      <a:r>
                        <a:rPr lang="en-AU" dirty="0"/>
                        <a:t>Subsidence</a:t>
                      </a:r>
                    </a:p>
                  </a:txBody>
                  <a:tcPr/>
                </a:tc>
                <a:extLst>
                  <a:ext uri="{0D108BD9-81ED-4DB2-BD59-A6C34878D82A}">
                    <a16:rowId xmlns="" xmlns:a16="http://schemas.microsoft.com/office/drawing/2014/main" val="3735527600"/>
                  </a:ext>
                </a:extLst>
              </a:tr>
              <a:tr h="370840">
                <a:tc>
                  <a:txBody>
                    <a:bodyPr/>
                    <a:lstStyle/>
                    <a:p>
                      <a:r>
                        <a:rPr lang="en-AU" dirty="0"/>
                        <a:t>High wind</a:t>
                      </a:r>
                    </a:p>
                  </a:txBody>
                  <a:tcPr/>
                </a:tc>
                <a:tc>
                  <a:txBody>
                    <a:bodyPr/>
                    <a:lstStyle/>
                    <a:p>
                      <a:r>
                        <a:rPr lang="en-AU" dirty="0"/>
                        <a:t>Temperature</a:t>
                      </a:r>
                      <a:r>
                        <a:rPr lang="en-AU" baseline="0" dirty="0"/>
                        <a:t> extremes</a:t>
                      </a:r>
                      <a:endParaRPr lang="en-AU" dirty="0"/>
                    </a:p>
                  </a:txBody>
                  <a:tcPr/>
                </a:tc>
                <a:extLst>
                  <a:ext uri="{0D108BD9-81ED-4DB2-BD59-A6C34878D82A}">
                    <a16:rowId xmlns="" xmlns:a16="http://schemas.microsoft.com/office/drawing/2014/main" val="368510946"/>
                  </a:ext>
                </a:extLst>
              </a:tr>
              <a:tr h="370840">
                <a:tc>
                  <a:txBody>
                    <a:bodyPr/>
                    <a:lstStyle/>
                    <a:p>
                      <a:r>
                        <a:rPr lang="en-AU" dirty="0"/>
                        <a:t>Flood</a:t>
                      </a:r>
                    </a:p>
                  </a:txBody>
                  <a:tcPr/>
                </a:tc>
                <a:tc>
                  <a:txBody>
                    <a:bodyPr/>
                    <a:lstStyle/>
                    <a:p>
                      <a:r>
                        <a:rPr lang="en-AU" dirty="0"/>
                        <a:t>Tidal wave</a:t>
                      </a:r>
                    </a:p>
                  </a:txBody>
                  <a:tcPr/>
                </a:tc>
                <a:extLst>
                  <a:ext uri="{0D108BD9-81ED-4DB2-BD59-A6C34878D82A}">
                    <a16:rowId xmlns="" xmlns:a16="http://schemas.microsoft.com/office/drawing/2014/main" val="3985592808"/>
                  </a:ext>
                </a:extLst>
              </a:tr>
              <a:tr h="370840">
                <a:tc>
                  <a:txBody>
                    <a:bodyPr/>
                    <a:lstStyle/>
                    <a:p>
                      <a:r>
                        <a:rPr lang="en-AU" dirty="0"/>
                        <a:t>Fire of natural origin</a:t>
                      </a:r>
                    </a:p>
                  </a:txBody>
                  <a:tcPr/>
                </a:tc>
                <a:tc>
                  <a:txBody>
                    <a:bodyPr/>
                    <a:lstStyle/>
                    <a:p>
                      <a:r>
                        <a:rPr lang="en-AU" dirty="0"/>
                        <a:t>Volcanic eruption</a:t>
                      </a:r>
                    </a:p>
                  </a:txBody>
                  <a:tcPr/>
                </a:tc>
                <a:extLst>
                  <a:ext uri="{0D108BD9-81ED-4DB2-BD59-A6C34878D82A}">
                    <a16:rowId xmlns="" xmlns:a16="http://schemas.microsoft.com/office/drawing/2014/main" val="696756970"/>
                  </a:ext>
                </a:extLst>
              </a:tr>
              <a:tr h="370840">
                <a:tc>
                  <a:txBody>
                    <a:bodyPr/>
                    <a:lstStyle/>
                    <a:p>
                      <a:r>
                        <a:rPr lang="en-AU" dirty="0"/>
                        <a:t>Hail and</a:t>
                      </a:r>
                      <a:r>
                        <a:rPr lang="en-AU" baseline="0" dirty="0"/>
                        <a:t> snow</a:t>
                      </a:r>
                      <a:endParaRPr lang="en-AU" dirty="0"/>
                    </a:p>
                  </a:txBody>
                  <a:tcPr/>
                </a:tc>
                <a:tc>
                  <a:txBody>
                    <a:bodyPr/>
                    <a:lstStyle/>
                    <a:p>
                      <a:r>
                        <a:rPr lang="en-AU" dirty="0"/>
                        <a:t>Water</a:t>
                      </a:r>
                    </a:p>
                  </a:txBody>
                  <a:tcPr/>
                </a:tc>
                <a:extLst>
                  <a:ext uri="{0D108BD9-81ED-4DB2-BD59-A6C34878D82A}">
                    <a16:rowId xmlns="" xmlns:a16="http://schemas.microsoft.com/office/drawing/2014/main" val="3015845000"/>
                  </a:ext>
                </a:extLst>
              </a:tr>
              <a:tr h="185420">
                <a:tc>
                  <a:txBody>
                    <a:bodyPr/>
                    <a:lstStyle/>
                    <a:p>
                      <a:r>
                        <a:rPr lang="en-AU" dirty="0"/>
                        <a:t>Land</a:t>
                      </a:r>
                      <a:r>
                        <a:rPr lang="en-AU" baseline="0" dirty="0"/>
                        <a:t>slide or mudslide</a:t>
                      </a:r>
                      <a:endParaRPr lang="en-AU" dirty="0"/>
                    </a:p>
                  </a:txBody>
                  <a:tcPr/>
                </a:tc>
                <a:tc>
                  <a:txBody>
                    <a:bodyPr/>
                    <a:lstStyle/>
                    <a:p>
                      <a:r>
                        <a:rPr lang="en-AU" dirty="0"/>
                        <a:t>Wind</a:t>
                      </a:r>
                    </a:p>
                  </a:txBody>
                  <a:tcPr/>
                </a:tc>
                <a:extLst>
                  <a:ext uri="{0D108BD9-81ED-4DB2-BD59-A6C34878D82A}">
                    <a16:rowId xmlns="" xmlns:a16="http://schemas.microsoft.com/office/drawing/2014/main" val="2556052821"/>
                  </a:ext>
                </a:extLst>
              </a:tr>
              <a:tr h="185420">
                <a:tc>
                  <a:txBody>
                    <a:bodyPr/>
                    <a:lstStyle/>
                    <a:p>
                      <a:r>
                        <a:rPr lang="en-US" sz="1800" kern="1200" dirty="0">
                          <a:solidFill>
                            <a:schemeClr val="dk1"/>
                          </a:solidFill>
                          <a:effectLst/>
                          <a:latin typeface="+mn-lt"/>
                          <a:ea typeface="+mn-ea"/>
                          <a:cs typeface="+mn-cs"/>
                        </a:rPr>
                        <a:t>Lightening</a:t>
                      </a:r>
                      <a:endParaRPr lang="en-AU" dirty="0"/>
                    </a:p>
                  </a:txBody>
                  <a:tcPr/>
                </a:tc>
                <a:tc>
                  <a:txBody>
                    <a:bodyPr/>
                    <a:lstStyle/>
                    <a:p>
                      <a:endParaRPr lang="en-AU" dirty="0"/>
                    </a:p>
                  </a:txBody>
                  <a:tcPr/>
                </a:tc>
                <a:extLst>
                  <a:ext uri="{0D108BD9-81ED-4DB2-BD59-A6C34878D82A}">
                    <a16:rowId xmlns="" xmlns:a16="http://schemas.microsoft.com/office/drawing/2014/main" val="2165257461"/>
                  </a:ext>
                </a:extLst>
              </a:tr>
            </a:tbl>
          </a:graphicData>
        </a:graphic>
      </p:graphicFrame>
    </p:spTree>
    <p:extLst>
      <p:ext uri="{BB962C8B-B14F-4D97-AF65-F5344CB8AC3E}">
        <p14:creationId xmlns:p14="http://schemas.microsoft.com/office/powerpoint/2010/main" val="720100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611560" y="634884"/>
            <a:ext cx="7704667" cy="853140"/>
          </a:xfrm>
        </p:spPr>
        <p:txBody>
          <a:bodyPr/>
          <a:lstStyle/>
          <a:p>
            <a:r>
              <a:rPr lang="en-AU" altLang="en-US" dirty="0"/>
              <a:t>Emergency Preparedness Assessment</a:t>
            </a:r>
          </a:p>
        </p:txBody>
      </p:sp>
      <p:sp>
        <p:nvSpPr>
          <p:cNvPr id="13" name="Slide Number Placeholder 3"/>
          <p:cNvSpPr>
            <a:spLocks noGrp="1"/>
          </p:cNvSpPr>
          <p:nvPr>
            <p:ph type="sldNum" sz="quarter" idx="12"/>
          </p:nvPr>
        </p:nvSpPr>
        <p:spPr/>
        <p:txBody>
          <a:bodyPr/>
          <a:lstStyle/>
          <a:p>
            <a:fld id="{1F49D897-81CA-441E-BD37-2256D25344F7}" type="slidenum">
              <a:rPr lang="en-US" altLang="en-US"/>
              <a:pPr/>
              <a:t>18</a:t>
            </a:fld>
            <a:endParaRPr lang="en-US" altLang="en-US"/>
          </a:p>
        </p:txBody>
      </p:sp>
      <p:sp>
        <p:nvSpPr>
          <p:cNvPr id="550915" name="Rectangle 3"/>
          <p:cNvSpPr>
            <a:spLocks noGrp="1" noChangeArrowheads="1"/>
          </p:cNvSpPr>
          <p:nvPr>
            <p:ph idx="13"/>
          </p:nvPr>
        </p:nvSpPr>
        <p:spPr>
          <a:xfrm>
            <a:off x="899592" y="1390800"/>
            <a:ext cx="7704667" cy="3323324"/>
          </a:xfrm>
        </p:spPr>
        <p:txBody>
          <a:bodyPr/>
          <a:lstStyle/>
          <a:p>
            <a:pPr marL="0" indent="0">
              <a:buNone/>
            </a:pPr>
            <a:endParaRPr lang="en-AU" altLang="en-US" dirty="0"/>
          </a:p>
        </p:txBody>
      </p:sp>
      <p:graphicFrame>
        <p:nvGraphicFramePr>
          <p:cNvPr id="4" name="Table 3"/>
          <p:cNvGraphicFramePr>
            <a:graphicFrameLocks noGrp="1"/>
          </p:cNvGraphicFramePr>
          <p:nvPr>
            <p:extLst>
              <p:ext uri="{D42A27DB-BD31-4B8C-83A1-F6EECF244321}">
                <p14:modId xmlns:p14="http://schemas.microsoft.com/office/powerpoint/2010/main" val="2828803684"/>
              </p:ext>
            </p:extLst>
          </p:nvPr>
        </p:nvGraphicFramePr>
        <p:xfrm>
          <a:off x="971600" y="1844824"/>
          <a:ext cx="6096000" cy="407924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1571228067"/>
                    </a:ext>
                  </a:extLst>
                </a:gridCol>
                <a:gridCol w="3048000">
                  <a:extLst>
                    <a:ext uri="{9D8B030D-6E8A-4147-A177-3AD203B41FA5}">
                      <a16:colId xmlns="" xmlns:a16="http://schemas.microsoft.com/office/drawing/2014/main" val="3049799627"/>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b="1" dirty="0" smtClean="0"/>
                        <a:t>Workplace</a:t>
                      </a:r>
                      <a:r>
                        <a:rPr lang="en-US" altLang="en-US" sz="1800" b="1" baseline="0" dirty="0" smtClean="0"/>
                        <a:t> / Human </a:t>
                      </a:r>
                      <a:r>
                        <a:rPr lang="en-US" altLang="en-US" sz="1800" b="1" dirty="0" smtClean="0"/>
                        <a:t>Hazards </a:t>
                      </a:r>
                      <a:r>
                        <a:rPr lang="en-US" altLang="en-US" sz="1800" b="1" dirty="0"/>
                        <a:t>and Incidents</a:t>
                      </a:r>
                    </a:p>
                  </a:txBody>
                  <a:tcPr/>
                </a:tc>
                <a:tc hMerge="1">
                  <a:txBody>
                    <a:bodyPr/>
                    <a:lstStyle/>
                    <a:p>
                      <a:endParaRPr lang="en-AU" dirty="0"/>
                    </a:p>
                  </a:txBody>
                  <a:tcPr/>
                </a:tc>
                <a:extLst>
                  <a:ext uri="{0D108BD9-81ED-4DB2-BD59-A6C34878D82A}">
                    <a16:rowId xmlns="" xmlns:a16="http://schemas.microsoft.com/office/drawing/2014/main" val="29341799"/>
                  </a:ext>
                </a:extLst>
              </a:tr>
              <a:tr h="370840">
                <a:tc>
                  <a:txBody>
                    <a:bodyPr/>
                    <a:lstStyle/>
                    <a:p>
                      <a:pPr lvl="0" algn="l" fontAlgn="b"/>
                      <a:r>
                        <a:rPr lang="en-AU" sz="1600" b="0" i="0" u="none" strike="noStrike" dirty="0">
                          <a:solidFill>
                            <a:srgbClr val="000000"/>
                          </a:solidFill>
                          <a:effectLst/>
                          <a:latin typeface="+mn-lt"/>
                        </a:rPr>
                        <a:t>Arson</a:t>
                      </a:r>
                    </a:p>
                  </a:txBody>
                  <a:tcPr marL="9525" marR="9525" marT="9525" marB="0" anchor="b"/>
                </a:tc>
                <a:tc>
                  <a:txBody>
                    <a:bodyPr/>
                    <a:lstStyle/>
                    <a:p>
                      <a:pPr lvl="0" algn="l" fontAlgn="b"/>
                      <a:r>
                        <a:rPr lang="en-AU" sz="1600" b="0" i="0" u="none" strike="noStrike" dirty="0">
                          <a:solidFill>
                            <a:srgbClr val="000000"/>
                          </a:solidFill>
                          <a:effectLst/>
                          <a:latin typeface="+mn-lt"/>
                        </a:rPr>
                        <a:t>Spills of flammable liquids </a:t>
                      </a:r>
                    </a:p>
                  </a:txBody>
                  <a:tcPr marL="9525" marR="9525" marT="9525" marB="0" anchor="b"/>
                </a:tc>
                <a:extLst>
                  <a:ext uri="{0D108BD9-81ED-4DB2-BD59-A6C34878D82A}">
                    <a16:rowId xmlns="" xmlns:a16="http://schemas.microsoft.com/office/drawing/2014/main" val="2812829582"/>
                  </a:ext>
                </a:extLst>
              </a:tr>
              <a:tr h="370840">
                <a:tc>
                  <a:txBody>
                    <a:bodyPr/>
                    <a:lstStyle/>
                    <a:p>
                      <a:pPr lvl="0" algn="l" fontAlgn="b"/>
                      <a:r>
                        <a:rPr lang="en-AU" sz="1600" b="0" i="0" u="none" strike="noStrike" dirty="0">
                          <a:solidFill>
                            <a:srgbClr val="000000"/>
                          </a:solidFill>
                          <a:effectLst/>
                          <a:latin typeface="+mn-lt"/>
                        </a:rPr>
                        <a:t>Bomb threat</a:t>
                      </a:r>
                    </a:p>
                  </a:txBody>
                  <a:tcPr marL="9525" marR="9525" marT="9525" marB="0" anchor="b"/>
                </a:tc>
                <a:tc>
                  <a:txBody>
                    <a:bodyPr/>
                    <a:lstStyle/>
                    <a:p>
                      <a:pPr lvl="0" algn="l" fontAlgn="b"/>
                      <a:r>
                        <a:rPr lang="en-AU" sz="1600" b="0" i="0" u="none" strike="noStrike" dirty="0">
                          <a:solidFill>
                            <a:srgbClr val="000000"/>
                          </a:solidFill>
                          <a:effectLst/>
                          <a:latin typeface="+mn-lt"/>
                        </a:rPr>
                        <a:t>Release of toxic substances </a:t>
                      </a:r>
                    </a:p>
                  </a:txBody>
                  <a:tcPr marL="9525" marR="9525" marT="9525" marB="0" anchor="b"/>
                </a:tc>
                <a:extLst>
                  <a:ext uri="{0D108BD9-81ED-4DB2-BD59-A6C34878D82A}">
                    <a16:rowId xmlns="" xmlns:a16="http://schemas.microsoft.com/office/drawing/2014/main" val="114405233"/>
                  </a:ext>
                </a:extLst>
              </a:tr>
              <a:tr h="370840">
                <a:tc>
                  <a:txBody>
                    <a:bodyPr/>
                    <a:lstStyle/>
                    <a:p>
                      <a:pPr lvl="0" algn="l" fontAlgn="b"/>
                      <a:r>
                        <a:rPr lang="en-AU" sz="1600" b="0" i="0" u="none" strike="noStrike" dirty="0">
                          <a:solidFill>
                            <a:srgbClr val="000000"/>
                          </a:solidFill>
                          <a:effectLst/>
                          <a:latin typeface="+mn-lt"/>
                        </a:rPr>
                        <a:t>Armed robbery</a:t>
                      </a:r>
                    </a:p>
                  </a:txBody>
                  <a:tcPr marL="9525" marR="9525" marT="9525" marB="0" anchor="b"/>
                </a:tc>
                <a:tc>
                  <a:txBody>
                    <a:bodyPr/>
                    <a:lstStyle/>
                    <a:p>
                      <a:pPr lvl="0" algn="l" fontAlgn="b"/>
                      <a:r>
                        <a:rPr lang="en-AU" sz="1600" b="0" i="0" u="none" strike="noStrike" dirty="0">
                          <a:solidFill>
                            <a:srgbClr val="000000"/>
                          </a:solidFill>
                          <a:effectLst/>
                          <a:latin typeface="+mn-lt"/>
                        </a:rPr>
                        <a:t>Exposure to ionizing radiation </a:t>
                      </a:r>
                    </a:p>
                  </a:txBody>
                  <a:tcPr marL="9525" marR="9525" marT="9525" marB="0" anchor="b"/>
                </a:tc>
                <a:extLst>
                  <a:ext uri="{0D108BD9-81ED-4DB2-BD59-A6C34878D82A}">
                    <a16:rowId xmlns="" xmlns:a16="http://schemas.microsoft.com/office/drawing/2014/main" val="2344231646"/>
                  </a:ext>
                </a:extLst>
              </a:tr>
              <a:tr h="370840">
                <a:tc>
                  <a:txBody>
                    <a:bodyPr/>
                    <a:lstStyle/>
                    <a:p>
                      <a:pPr lvl="0" algn="l" fontAlgn="b"/>
                      <a:r>
                        <a:rPr lang="en-AU" sz="1600" b="0" i="0" u="none" strike="noStrike" dirty="0">
                          <a:solidFill>
                            <a:srgbClr val="000000"/>
                          </a:solidFill>
                          <a:effectLst/>
                          <a:latin typeface="+mn-lt"/>
                        </a:rPr>
                        <a:t>Electrical failure or malfunction</a:t>
                      </a:r>
                    </a:p>
                  </a:txBody>
                  <a:tcPr marL="9525" marR="9525" marT="9525" marB="0" anchor="b"/>
                </a:tc>
                <a:tc>
                  <a:txBody>
                    <a:bodyPr/>
                    <a:lstStyle/>
                    <a:p>
                      <a:pPr lvl="0" algn="l" fontAlgn="b"/>
                      <a:r>
                        <a:rPr lang="en-AU" sz="1600" b="0" i="0" u="none" strike="noStrike" dirty="0">
                          <a:solidFill>
                            <a:srgbClr val="000000"/>
                          </a:solidFill>
                          <a:effectLst/>
                          <a:latin typeface="+mn-lt"/>
                        </a:rPr>
                        <a:t>Loss of water supply </a:t>
                      </a:r>
                    </a:p>
                  </a:txBody>
                  <a:tcPr marL="9525" marR="9525" marT="9525" marB="0" anchor="b"/>
                </a:tc>
                <a:extLst>
                  <a:ext uri="{0D108BD9-81ED-4DB2-BD59-A6C34878D82A}">
                    <a16:rowId xmlns="" xmlns:a16="http://schemas.microsoft.com/office/drawing/2014/main" val="809049875"/>
                  </a:ext>
                </a:extLst>
              </a:tr>
              <a:tr h="370840">
                <a:tc>
                  <a:txBody>
                    <a:bodyPr/>
                    <a:lstStyle/>
                    <a:p>
                      <a:pPr lvl="0" algn="l" fontAlgn="b"/>
                      <a:r>
                        <a:rPr lang="en-AU" sz="1600" b="0" i="0" u="none" strike="noStrike" dirty="0">
                          <a:solidFill>
                            <a:srgbClr val="000000"/>
                          </a:solidFill>
                          <a:effectLst/>
                          <a:latin typeface="+mn-lt"/>
                        </a:rPr>
                        <a:t>Machinery breakdown</a:t>
                      </a:r>
                    </a:p>
                  </a:txBody>
                  <a:tcPr marL="9525" marR="9525" marT="9525" marB="0" anchor="b"/>
                </a:tc>
                <a:tc>
                  <a:txBody>
                    <a:bodyPr/>
                    <a:lstStyle/>
                    <a:p>
                      <a:pPr lvl="0" algn="l" fontAlgn="b"/>
                      <a:r>
                        <a:rPr lang="en-AU" sz="1600" b="0" i="0" u="none" strike="noStrike" dirty="0">
                          <a:solidFill>
                            <a:srgbClr val="000000"/>
                          </a:solidFill>
                          <a:effectLst/>
                          <a:latin typeface="+mn-lt"/>
                        </a:rPr>
                        <a:t>Loss of communications </a:t>
                      </a:r>
                    </a:p>
                  </a:txBody>
                  <a:tcPr marL="9525" marR="9525" marT="9525" marB="0" anchor="b"/>
                </a:tc>
                <a:extLst>
                  <a:ext uri="{0D108BD9-81ED-4DB2-BD59-A6C34878D82A}">
                    <a16:rowId xmlns="" xmlns:a16="http://schemas.microsoft.com/office/drawing/2014/main" val="2160697728"/>
                  </a:ext>
                </a:extLst>
              </a:tr>
              <a:tr h="370840">
                <a:tc>
                  <a:txBody>
                    <a:bodyPr/>
                    <a:lstStyle/>
                    <a:p>
                      <a:pPr lvl="0" algn="l" fontAlgn="b"/>
                      <a:r>
                        <a:rPr lang="en-AU" sz="1600" b="0" i="0" u="none" strike="noStrike" dirty="0">
                          <a:solidFill>
                            <a:srgbClr val="000000"/>
                          </a:solidFill>
                          <a:effectLst/>
                          <a:latin typeface="+mn-lt"/>
                        </a:rPr>
                        <a:t>Medical emergency</a:t>
                      </a:r>
                    </a:p>
                  </a:txBody>
                  <a:tcPr marL="9525" marR="9525" marT="9525" marB="0" anchor="b"/>
                </a:tc>
                <a:tc>
                  <a:txBody>
                    <a:bodyPr/>
                    <a:lstStyle/>
                    <a:p>
                      <a:pPr lvl="0" algn="l" fontAlgn="b"/>
                      <a:r>
                        <a:rPr lang="en-AU" sz="1600" b="0" i="0" u="none" strike="noStrike" dirty="0">
                          <a:solidFill>
                            <a:srgbClr val="000000"/>
                          </a:solidFill>
                          <a:effectLst/>
                          <a:latin typeface="+mn-lt"/>
                        </a:rPr>
                        <a:t>Pollution</a:t>
                      </a:r>
                    </a:p>
                  </a:txBody>
                  <a:tcPr marL="9525" marR="9525" marT="9525" marB="0" anchor="b"/>
                </a:tc>
                <a:extLst>
                  <a:ext uri="{0D108BD9-81ED-4DB2-BD59-A6C34878D82A}">
                    <a16:rowId xmlns="" xmlns:a16="http://schemas.microsoft.com/office/drawing/2014/main" val="2585380281"/>
                  </a:ext>
                </a:extLst>
              </a:tr>
              <a:tr h="370840">
                <a:tc>
                  <a:txBody>
                    <a:bodyPr/>
                    <a:lstStyle/>
                    <a:p>
                      <a:pPr lvl="0" algn="l" fontAlgn="b"/>
                      <a:r>
                        <a:rPr lang="en-AU" sz="1600" b="0" i="0" u="none" strike="noStrike" dirty="0">
                          <a:solidFill>
                            <a:srgbClr val="000000"/>
                          </a:solidFill>
                          <a:effectLst/>
                          <a:latin typeface="+mn-lt"/>
                        </a:rPr>
                        <a:t>Fire and smoke</a:t>
                      </a:r>
                    </a:p>
                  </a:txBody>
                  <a:tcPr marL="9525" marR="9525" marT="9525" marB="0" anchor="b"/>
                </a:tc>
                <a:tc>
                  <a:txBody>
                    <a:bodyPr/>
                    <a:lstStyle/>
                    <a:p>
                      <a:pPr lvl="0" algn="l" fontAlgn="b"/>
                      <a:r>
                        <a:rPr lang="en-AU" sz="1600" b="0" i="0" u="none" strike="noStrike" dirty="0">
                          <a:solidFill>
                            <a:srgbClr val="000000"/>
                          </a:solidFill>
                          <a:effectLst/>
                          <a:latin typeface="+mn-lt"/>
                        </a:rPr>
                        <a:t>Riot</a:t>
                      </a:r>
                    </a:p>
                  </a:txBody>
                  <a:tcPr marL="9525" marR="9525" marT="9525" marB="0" anchor="b"/>
                </a:tc>
                <a:extLst>
                  <a:ext uri="{0D108BD9-81ED-4DB2-BD59-A6C34878D82A}">
                    <a16:rowId xmlns="" xmlns:a16="http://schemas.microsoft.com/office/drawing/2014/main" val="963753795"/>
                  </a:ext>
                </a:extLst>
              </a:tr>
              <a:tr h="370840">
                <a:tc>
                  <a:txBody>
                    <a:bodyPr/>
                    <a:lstStyle/>
                    <a:p>
                      <a:pPr lvl="0" algn="l" fontAlgn="b"/>
                      <a:r>
                        <a:rPr lang="en-AU" sz="1600" b="0" i="0" u="none" strike="noStrike" dirty="0">
                          <a:solidFill>
                            <a:srgbClr val="000000"/>
                          </a:solidFill>
                          <a:effectLst/>
                          <a:latin typeface="+mn-lt"/>
                        </a:rPr>
                        <a:t>Explosion </a:t>
                      </a:r>
                    </a:p>
                  </a:txBody>
                  <a:tcPr marL="9525" marR="9525" marT="9525" marB="0" anchor="b"/>
                </a:tc>
                <a:tc>
                  <a:txBody>
                    <a:bodyPr/>
                    <a:lstStyle/>
                    <a:p>
                      <a:pPr lvl="0" algn="l" fontAlgn="b"/>
                      <a:r>
                        <a:rPr lang="en-AU" sz="1600" b="0" i="0" u="none" strike="noStrike" dirty="0">
                          <a:solidFill>
                            <a:srgbClr val="000000"/>
                          </a:solidFill>
                          <a:effectLst/>
                          <a:latin typeface="+mn-lt"/>
                        </a:rPr>
                        <a:t>Sabotage</a:t>
                      </a:r>
                    </a:p>
                  </a:txBody>
                  <a:tcPr marL="9525" marR="9525" marT="9525" marB="0" anchor="b"/>
                </a:tc>
                <a:extLst>
                  <a:ext uri="{0D108BD9-81ED-4DB2-BD59-A6C34878D82A}">
                    <a16:rowId xmlns="" xmlns:a16="http://schemas.microsoft.com/office/drawing/2014/main" val="2038470990"/>
                  </a:ext>
                </a:extLst>
              </a:tr>
              <a:tr h="370840">
                <a:tc>
                  <a:txBody>
                    <a:bodyPr/>
                    <a:lstStyle/>
                    <a:p>
                      <a:pPr lvl="0" algn="l" fontAlgn="b"/>
                      <a:r>
                        <a:rPr lang="en-AU" sz="1600" b="0" i="0" u="none" strike="noStrike" dirty="0">
                          <a:solidFill>
                            <a:srgbClr val="000000"/>
                          </a:solidFill>
                          <a:effectLst/>
                          <a:latin typeface="+mn-lt"/>
                        </a:rPr>
                        <a:t>Building collapse </a:t>
                      </a:r>
                    </a:p>
                  </a:txBody>
                  <a:tcPr marL="9525" marR="9525" marT="9525" marB="0" anchor="b"/>
                </a:tc>
                <a:tc>
                  <a:txBody>
                    <a:bodyPr/>
                    <a:lstStyle/>
                    <a:p>
                      <a:pPr lvl="0" algn="l" fontAlgn="b"/>
                      <a:r>
                        <a:rPr lang="en-AU" sz="1600" b="0" i="0" u="none" strike="noStrike" dirty="0">
                          <a:solidFill>
                            <a:srgbClr val="000000"/>
                          </a:solidFill>
                          <a:effectLst/>
                          <a:latin typeface="+mn-lt"/>
                        </a:rPr>
                        <a:t>Spontaneous combustion</a:t>
                      </a:r>
                    </a:p>
                  </a:txBody>
                  <a:tcPr marL="9525" marR="9525" marT="9525" marB="0" anchor="b"/>
                </a:tc>
                <a:extLst>
                  <a:ext uri="{0D108BD9-81ED-4DB2-BD59-A6C34878D82A}">
                    <a16:rowId xmlns="" xmlns:a16="http://schemas.microsoft.com/office/drawing/2014/main" val="3921040185"/>
                  </a:ext>
                </a:extLst>
              </a:tr>
              <a:tr h="370840">
                <a:tc>
                  <a:txBody>
                    <a:bodyPr/>
                    <a:lstStyle/>
                    <a:p>
                      <a:pPr lvl="0" algn="l" fontAlgn="b"/>
                      <a:r>
                        <a:rPr lang="en-AU" sz="1600" b="0" i="0" u="none" strike="noStrike" dirty="0">
                          <a:solidFill>
                            <a:srgbClr val="000000"/>
                          </a:solidFill>
                          <a:effectLst/>
                          <a:latin typeface="+mn-lt"/>
                        </a:rPr>
                        <a:t>Major structural failure</a:t>
                      </a:r>
                    </a:p>
                  </a:txBody>
                  <a:tcPr marL="9525" marR="9525" marT="9525" marB="0" anchor="b"/>
                </a:tc>
                <a:tc>
                  <a:txBody>
                    <a:bodyPr/>
                    <a:lstStyle/>
                    <a:p>
                      <a:pPr lvl="0" algn="l" fontAlgn="b"/>
                      <a:r>
                        <a:rPr lang="en-AU" sz="1600" b="0" i="0" u="none" strike="noStrike" dirty="0">
                          <a:solidFill>
                            <a:srgbClr val="000000"/>
                          </a:solidFill>
                          <a:effectLst/>
                          <a:latin typeface="+mn-lt"/>
                        </a:rPr>
                        <a:t>Terrorism</a:t>
                      </a:r>
                    </a:p>
                  </a:txBody>
                  <a:tcPr marL="9525" marR="9525" marT="9525" marB="0" anchor="b"/>
                </a:tc>
                <a:extLst>
                  <a:ext uri="{0D108BD9-81ED-4DB2-BD59-A6C34878D82A}">
                    <a16:rowId xmlns="" xmlns:a16="http://schemas.microsoft.com/office/drawing/2014/main" val="3107735213"/>
                  </a:ext>
                </a:extLst>
              </a:tr>
            </a:tbl>
          </a:graphicData>
        </a:graphic>
      </p:graphicFrame>
    </p:spTree>
    <p:extLst>
      <p:ext uri="{BB962C8B-B14F-4D97-AF65-F5344CB8AC3E}">
        <p14:creationId xmlns:p14="http://schemas.microsoft.com/office/powerpoint/2010/main" val="1599065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Presenters</a:t>
            </a:r>
          </a:p>
        </p:txBody>
      </p:sp>
      <p:sp>
        <p:nvSpPr>
          <p:cNvPr id="3" name="Content Placeholder 2"/>
          <p:cNvSpPr>
            <a:spLocks noGrp="1"/>
          </p:cNvSpPr>
          <p:nvPr>
            <p:ph idx="1"/>
          </p:nvPr>
        </p:nvSpPr>
        <p:spPr>
          <a:xfrm>
            <a:off x="669699" y="1700808"/>
            <a:ext cx="5868705" cy="3794649"/>
          </a:xfrm>
        </p:spPr>
        <p:txBody>
          <a:bodyPr>
            <a:normAutofit/>
          </a:bodyPr>
          <a:lstStyle/>
          <a:p>
            <a:r>
              <a:rPr lang="en-NZ" sz="2400" dirty="0"/>
              <a:t>Craig Thornton</a:t>
            </a:r>
          </a:p>
          <a:p>
            <a:pPr lvl="1"/>
            <a:r>
              <a:rPr lang="en-NZ" sz="2000" dirty="0"/>
              <a:t>Chief Marketing Officer, Mango Limited</a:t>
            </a:r>
          </a:p>
          <a:p>
            <a:pPr lvl="1"/>
            <a:r>
              <a:rPr lang="en-NZ" sz="2000" dirty="0">
                <a:hlinkClick r:id="rId2"/>
              </a:rPr>
              <a:t>craig@mangolive.com</a:t>
            </a:r>
            <a:endParaRPr lang="en-NZ" sz="2000" dirty="0"/>
          </a:p>
          <a:p>
            <a:pPr lvl="1"/>
            <a:r>
              <a:rPr lang="en-NZ" sz="2000" dirty="0"/>
              <a:t>New Zealand</a:t>
            </a:r>
          </a:p>
          <a:p>
            <a:pPr lvl="1"/>
            <a:r>
              <a:rPr lang="en-NZ" sz="2000" dirty="0"/>
              <a:t>+64 29 377 5444</a:t>
            </a:r>
          </a:p>
          <a:p>
            <a:pPr lvl="1"/>
            <a:r>
              <a:rPr lang="en-NZ" sz="2000" dirty="0"/>
              <a:t>@</a:t>
            </a:r>
            <a:r>
              <a:rPr lang="en-NZ" sz="2000" dirty="0" err="1"/>
              <a:t>mangolimited</a:t>
            </a:r>
            <a:endParaRPr lang="en-NZ" sz="2000" dirty="0"/>
          </a:p>
          <a:p>
            <a:pPr lvl="1"/>
            <a:r>
              <a:rPr lang="en-NZ" sz="2000" dirty="0"/>
              <a:t>LinkedIn</a:t>
            </a:r>
          </a:p>
          <a:p>
            <a:pPr lvl="1"/>
            <a:r>
              <a:rPr lang="en-NZ" sz="2000" dirty="0"/>
              <a:t>Blog – </a:t>
            </a:r>
            <a:r>
              <a:rPr lang="en-NZ" sz="2000" dirty="0">
                <a:hlinkClick r:id="rId3"/>
              </a:rPr>
              <a:t>www.mangolive.com</a:t>
            </a:r>
            <a:r>
              <a:rPr lang="en-NZ" sz="2000" dirty="0"/>
              <a:t> </a:t>
            </a:r>
          </a:p>
          <a:p>
            <a:pPr lvl="1"/>
            <a:endParaRPr lang="en-NZ" sz="2000" dirty="0"/>
          </a:p>
          <a:p>
            <a:pPr lvl="1"/>
            <a:endParaRPr lang="en-NZ" sz="20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3356992"/>
            <a:ext cx="1353283" cy="2029925"/>
          </a:xfrm>
          <a:prstGeom prst="rect">
            <a:avLst/>
          </a:prstGeom>
        </p:spPr>
      </p:pic>
    </p:spTree>
    <p:extLst>
      <p:ext uri="{BB962C8B-B14F-4D97-AF65-F5344CB8AC3E}">
        <p14:creationId xmlns:p14="http://schemas.microsoft.com/office/powerpoint/2010/main" val="399023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611560" y="634884"/>
            <a:ext cx="7704667" cy="853140"/>
          </a:xfrm>
        </p:spPr>
        <p:txBody>
          <a:bodyPr/>
          <a:lstStyle/>
          <a:p>
            <a:r>
              <a:rPr lang="en-AU" altLang="en-US" dirty="0"/>
              <a:t>Emergency Preparedness Assessment</a:t>
            </a:r>
          </a:p>
        </p:txBody>
      </p:sp>
      <p:sp>
        <p:nvSpPr>
          <p:cNvPr id="13" name="Slide Number Placeholder 3"/>
          <p:cNvSpPr>
            <a:spLocks noGrp="1"/>
          </p:cNvSpPr>
          <p:nvPr>
            <p:ph type="sldNum" sz="quarter" idx="12"/>
          </p:nvPr>
        </p:nvSpPr>
        <p:spPr/>
        <p:txBody>
          <a:bodyPr/>
          <a:lstStyle/>
          <a:p>
            <a:fld id="{1F49D897-81CA-441E-BD37-2256D25344F7}" type="slidenum">
              <a:rPr lang="en-US" altLang="en-US"/>
              <a:pPr/>
              <a:t>19</a:t>
            </a:fld>
            <a:endParaRPr lang="en-US" altLang="en-US"/>
          </a:p>
        </p:txBody>
      </p:sp>
      <p:sp>
        <p:nvSpPr>
          <p:cNvPr id="550915" name="Rectangle 3"/>
          <p:cNvSpPr>
            <a:spLocks noGrp="1" noChangeArrowheads="1"/>
          </p:cNvSpPr>
          <p:nvPr>
            <p:ph idx="13"/>
          </p:nvPr>
        </p:nvSpPr>
        <p:spPr>
          <a:xfrm>
            <a:off x="899592" y="1390800"/>
            <a:ext cx="7704667" cy="3323324"/>
          </a:xfrm>
        </p:spPr>
        <p:txBody>
          <a:bodyPr/>
          <a:lstStyle/>
          <a:p>
            <a:pPr marL="0" indent="0">
              <a:buNone/>
            </a:pPr>
            <a:endParaRPr lang="en-AU" altLang="en-US" dirty="0"/>
          </a:p>
        </p:txBody>
      </p:sp>
      <p:graphicFrame>
        <p:nvGraphicFramePr>
          <p:cNvPr id="4" name="Table 3"/>
          <p:cNvGraphicFramePr>
            <a:graphicFrameLocks noGrp="1"/>
          </p:cNvGraphicFramePr>
          <p:nvPr>
            <p:extLst>
              <p:ext uri="{D42A27DB-BD31-4B8C-83A1-F6EECF244321}">
                <p14:modId xmlns:p14="http://schemas.microsoft.com/office/powerpoint/2010/main" val="859478055"/>
              </p:ext>
            </p:extLst>
          </p:nvPr>
        </p:nvGraphicFramePr>
        <p:xfrm>
          <a:off x="971600" y="1844824"/>
          <a:ext cx="6096000" cy="407924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1571228067"/>
                    </a:ext>
                  </a:extLst>
                </a:gridCol>
                <a:gridCol w="3048000">
                  <a:extLst>
                    <a:ext uri="{9D8B030D-6E8A-4147-A177-3AD203B41FA5}">
                      <a16:colId xmlns="" xmlns:a16="http://schemas.microsoft.com/office/drawing/2014/main" val="3049799627"/>
                    </a:ext>
                  </a:extLst>
                </a:gridCol>
              </a:tblGrid>
              <a:tr h="370840">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b="1" dirty="0" smtClean="0"/>
                        <a:t>Specific</a:t>
                      </a:r>
                      <a:r>
                        <a:rPr lang="en-US" altLang="en-US" sz="1800" b="1" baseline="0" dirty="0" smtClean="0"/>
                        <a:t> workplace risks - examples</a:t>
                      </a:r>
                      <a:endParaRPr lang="en-US" altLang="en-US" sz="1800" b="1" dirty="0"/>
                    </a:p>
                  </a:txBody>
                  <a:tcPr/>
                </a:tc>
                <a:tc hMerge="1">
                  <a:txBody>
                    <a:bodyPr/>
                    <a:lstStyle/>
                    <a:p>
                      <a:endParaRPr lang="en-AU" dirty="0"/>
                    </a:p>
                  </a:txBody>
                  <a:tcPr/>
                </a:tc>
                <a:extLst>
                  <a:ext uri="{0D108BD9-81ED-4DB2-BD59-A6C34878D82A}">
                    <a16:rowId xmlns="" xmlns:a16="http://schemas.microsoft.com/office/drawing/2014/main" val="29341799"/>
                  </a:ext>
                </a:extLst>
              </a:tr>
              <a:tr h="370840">
                <a:tc>
                  <a:txBody>
                    <a:bodyPr/>
                    <a:lstStyle/>
                    <a:p>
                      <a:pPr lvl="0" algn="l" fontAlgn="b"/>
                      <a:r>
                        <a:rPr lang="en-AU" sz="1600" b="0" i="0" u="none" strike="noStrike" dirty="0" smtClean="0">
                          <a:solidFill>
                            <a:srgbClr val="000000"/>
                          </a:solidFill>
                          <a:effectLst/>
                          <a:latin typeface="+mn-lt"/>
                        </a:rPr>
                        <a:t>Trench collapse</a:t>
                      </a:r>
                      <a:endParaRPr lang="en-AU" sz="1600" b="0" i="0" u="none" strike="noStrike" dirty="0">
                        <a:solidFill>
                          <a:srgbClr val="000000"/>
                        </a:solidFill>
                        <a:effectLst/>
                        <a:latin typeface="+mn-lt"/>
                      </a:endParaRPr>
                    </a:p>
                  </a:txBody>
                  <a:tcPr marL="9525" marR="9525" marT="9525" marB="0" anchor="b"/>
                </a:tc>
                <a:tc>
                  <a:txBody>
                    <a:bodyPr/>
                    <a:lstStyle/>
                    <a:p>
                      <a:pPr lvl="0" algn="l" fontAlgn="b"/>
                      <a:r>
                        <a:rPr lang="en-AU" sz="1600" b="0" i="0" u="none" strike="noStrike" dirty="0" smtClean="0">
                          <a:solidFill>
                            <a:srgbClr val="000000"/>
                          </a:solidFill>
                          <a:effectLst/>
                          <a:latin typeface="+mn-lt"/>
                        </a:rPr>
                        <a:t>Patient</a:t>
                      </a:r>
                      <a:r>
                        <a:rPr lang="en-AU" sz="1600" b="0" i="0" u="none" strike="noStrike" baseline="0" dirty="0" smtClean="0">
                          <a:solidFill>
                            <a:srgbClr val="000000"/>
                          </a:solidFill>
                          <a:effectLst/>
                          <a:latin typeface="+mn-lt"/>
                        </a:rPr>
                        <a:t> evacuation</a:t>
                      </a:r>
                      <a:endParaRPr lang="en-AU" sz="16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2812829582"/>
                  </a:ext>
                </a:extLst>
              </a:tr>
              <a:tr h="370840">
                <a:tc>
                  <a:txBody>
                    <a:bodyPr/>
                    <a:lstStyle/>
                    <a:p>
                      <a:pPr lvl="0" algn="l" fontAlgn="b"/>
                      <a:r>
                        <a:rPr lang="en-AU" sz="1600" b="0" i="0" u="none" strike="noStrike" dirty="0" smtClean="0">
                          <a:solidFill>
                            <a:srgbClr val="000000"/>
                          </a:solidFill>
                          <a:effectLst/>
                          <a:latin typeface="+mn-lt"/>
                        </a:rPr>
                        <a:t>Contact with overhead power</a:t>
                      </a:r>
                      <a:r>
                        <a:rPr lang="en-AU" sz="1600" b="0" i="0" u="none" strike="noStrike" baseline="0" dirty="0" smtClean="0">
                          <a:solidFill>
                            <a:srgbClr val="000000"/>
                          </a:solidFill>
                          <a:effectLst/>
                          <a:latin typeface="+mn-lt"/>
                        </a:rPr>
                        <a:t> </a:t>
                      </a:r>
                      <a:endParaRPr lang="en-AU" sz="1600" b="0" i="0" u="none" strike="noStrike" dirty="0">
                        <a:solidFill>
                          <a:srgbClr val="000000"/>
                        </a:solidFill>
                        <a:effectLst/>
                        <a:latin typeface="+mn-lt"/>
                      </a:endParaRPr>
                    </a:p>
                  </a:txBody>
                  <a:tcPr marL="9525" marR="9525" marT="9525" marB="0" anchor="b"/>
                </a:tc>
                <a:tc>
                  <a:txBody>
                    <a:bodyPr/>
                    <a:lstStyle/>
                    <a:p>
                      <a:pPr lvl="0" algn="l" fontAlgn="b"/>
                      <a:r>
                        <a:rPr lang="en-AU" sz="1600" b="0" i="0" u="none" strike="noStrike" dirty="0" smtClean="0">
                          <a:solidFill>
                            <a:srgbClr val="000000"/>
                          </a:solidFill>
                          <a:effectLst/>
                          <a:latin typeface="+mn-lt"/>
                        </a:rPr>
                        <a:t>Lift</a:t>
                      </a:r>
                      <a:r>
                        <a:rPr lang="en-AU" sz="1600" b="0" i="0" u="none" strike="noStrike" baseline="0" dirty="0" smtClean="0">
                          <a:solidFill>
                            <a:srgbClr val="000000"/>
                          </a:solidFill>
                          <a:effectLst/>
                          <a:latin typeface="+mn-lt"/>
                        </a:rPr>
                        <a:t> emergency</a:t>
                      </a:r>
                      <a:endParaRPr lang="en-AU" sz="16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114405233"/>
                  </a:ext>
                </a:extLst>
              </a:tr>
              <a:tr h="370840">
                <a:tc>
                  <a:txBody>
                    <a:bodyPr/>
                    <a:lstStyle/>
                    <a:p>
                      <a:pPr lvl="0" algn="l" fontAlgn="b"/>
                      <a:r>
                        <a:rPr lang="en-AU" sz="1600" b="0" i="0" u="none" strike="noStrike" dirty="0" smtClean="0">
                          <a:solidFill>
                            <a:srgbClr val="000000"/>
                          </a:solidFill>
                          <a:effectLst/>
                          <a:latin typeface="+mn-lt"/>
                        </a:rPr>
                        <a:t>Plant rollover</a:t>
                      </a:r>
                      <a:endParaRPr lang="en-AU" sz="1600" b="0" i="0" u="none" strike="noStrike" dirty="0">
                        <a:solidFill>
                          <a:srgbClr val="000000"/>
                        </a:solidFill>
                        <a:effectLst/>
                        <a:latin typeface="+mn-lt"/>
                      </a:endParaRPr>
                    </a:p>
                  </a:txBody>
                  <a:tcPr marL="9525" marR="9525" marT="9525" marB="0" anchor="b"/>
                </a:tc>
                <a:tc>
                  <a:txBody>
                    <a:bodyPr/>
                    <a:lstStyle/>
                    <a:p>
                      <a:pPr lvl="0" algn="l" fontAlgn="b"/>
                      <a:r>
                        <a:rPr lang="en-AU" sz="1600" b="0" i="0" u="none" strike="noStrike" dirty="0" smtClean="0">
                          <a:solidFill>
                            <a:srgbClr val="000000"/>
                          </a:solidFill>
                          <a:effectLst/>
                          <a:latin typeface="+mn-lt"/>
                        </a:rPr>
                        <a:t>Lost</a:t>
                      </a:r>
                      <a:r>
                        <a:rPr lang="en-AU" sz="1600" b="0" i="0" u="none" strike="noStrike" baseline="0" dirty="0" smtClean="0">
                          <a:solidFill>
                            <a:srgbClr val="000000"/>
                          </a:solidFill>
                          <a:effectLst/>
                          <a:latin typeface="+mn-lt"/>
                        </a:rPr>
                        <a:t> tourist</a:t>
                      </a:r>
                      <a:endParaRPr lang="en-AU" sz="16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2344231646"/>
                  </a:ext>
                </a:extLst>
              </a:tr>
              <a:tr h="370840">
                <a:tc>
                  <a:txBody>
                    <a:bodyPr/>
                    <a:lstStyle/>
                    <a:p>
                      <a:pPr lvl="0" algn="l" fontAlgn="b"/>
                      <a:r>
                        <a:rPr lang="en-AU" sz="1600" b="0" i="0" u="none" strike="noStrike" dirty="0" smtClean="0">
                          <a:solidFill>
                            <a:srgbClr val="000000"/>
                          </a:solidFill>
                          <a:effectLst/>
                          <a:latin typeface="+mn-lt"/>
                        </a:rPr>
                        <a:t>Contact</a:t>
                      </a:r>
                      <a:r>
                        <a:rPr lang="en-AU" sz="1600" b="0" i="0" u="none" strike="noStrike" baseline="0" dirty="0" smtClean="0">
                          <a:solidFill>
                            <a:srgbClr val="000000"/>
                          </a:solidFill>
                          <a:effectLst/>
                          <a:latin typeface="+mn-lt"/>
                        </a:rPr>
                        <a:t> with electricity</a:t>
                      </a:r>
                      <a:endParaRPr lang="en-AU" sz="1600" b="0" i="0" u="none" strike="noStrike" dirty="0">
                        <a:solidFill>
                          <a:srgbClr val="000000"/>
                        </a:solidFill>
                        <a:effectLst/>
                        <a:latin typeface="+mn-lt"/>
                      </a:endParaRPr>
                    </a:p>
                  </a:txBody>
                  <a:tcPr marL="9525" marR="9525" marT="9525" marB="0" anchor="b"/>
                </a:tc>
                <a:tc>
                  <a:txBody>
                    <a:bodyPr/>
                    <a:lstStyle/>
                    <a:p>
                      <a:pPr lvl="0" algn="l" fontAlgn="b"/>
                      <a:r>
                        <a:rPr lang="en-AU" sz="1600" b="0" i="0" u="none" strike="noStrike" dirty="0" smtClean="0">
                          <a:solidFill>
                            <a:srgbClr val="000000"/>
                          </a:solidFill>
                          <a:effectLst/>
                          <a:latin typeface="+mn-lt"/>
                        </a:rPr>
                        <a:t>White water</a:t>
                      </a:r>
                      <a:r>
                        <a:rPr lang="en-AU" sz="1600" b="0" i="0" u="none" strike="noStrike" baseline="0" dirty="0" smtClean="0">
                          <a:solidFill>
                            <a:srgbClr val="000000"/>
                          </a:solidFill>
                          <a:effectLst/>
                          <a:latin typeface="+mn-lt"/>
                        </a:rPr>
                        <a:t> raft emergency</a:t>
                      </a:r>
                      <a:endParaRPr lang="en-AU" sz="16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809049875"/>
                  </a:ext>
                </a:extLst>
              </a:tr>
              <a:tr h="370840">
                <a:tc>
                  <a:txBody>
                    <a:bodyPr/>
                    <a:lstStyle/>
                    <a:p>
                      <a:pPr lvl="0" algn="l" fontAlgn="b"/>
                      <a:r>
                        <a:rPr lang="en-AU" sz="1600" b="0" i="0" u="none" strike="noStrike" dirty="0" smtClean="0">
                          <a:solidFill>
                            <a:srgbClr val="000000"/>
                          </a:solidFill>
                          <a:effectLst/>
                          <a:latin typeface="+mn-lt"/>
                        </a:rPr>
                        <a:t>Fall</a:t>
                      </a:r>
                      <a:r>
                        <a:rPr lang="en-AU" sz="1600" b="0" i="0" u="none" strike="noStrike" baseline="0" dirty="0" smtClean="0">
                          <a:solidFill>
                            <a:srgbClr val="000000"/>
                          </a:solidFill>
                          <a:effectLst/>
                          <a:latin typeface="+mn-lt"/>
                        </a:rPr>
                        <a:t> arrest recovery</a:t>
                      </a:r>
                      <a:endParaRPr lang="en-AU" sz="1600" b="0" i="0" u="none" strike="noStrike" dirty="0">
                        <a:solidFill>
                          <a:srgbClr val="000000"/>
                        </a:solidFill>
                        <a:effectLst/>
                        <a:latin typeface="+mn-lt"/>
                      </a:endParaRPr>
                    </a:p>
                  </a:txBody>
                  <a:tcPr marL="9525" marR="9525" marT="9525" marB="0" anchor="b"/>
                </a:tc>
                <a:tc>
                  <a:txBody>
                    <a:bodyPr/>
                    <a:lstStyle/>
                    <a:p>
                      <a:pPr lvl="0" algn="l" fontAlgn="b"/>
                      <a:endParaRPr lang="en-AU" sz="16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2160697728"/>
                  </a:ext>
                </a:extLst>
              </a:tr>
              <a:tr h="370840">
                <a:tc>
                  <a:txBody>
                    <a:bodyPr/>
                    <a:lstStyle/>
                    <a:p>
                      <a:endParaRPr lang="en-AU"/>
                    </a:p>
                  </a:txBody>
                  <a:tcPr marL="9525" marR="9525" marT="9525" marB="0" anchor="b"/>
                </a:tc>
                <a:tc>
                  <a:txBody>
                    <a:bodyPr/>
                    <a:lstStyle/>
                    <a:p>
                      <a:pPr lvl="0" algn="l" fontAlgn="b"/>
                      <a:endParaRPr lang="en-AU" sz="16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2585380281"/>
                  </a:ext>
                </a:extLst>
              </a:tr>
              <a:tr h="370840">
                <a:tc>
                  <a:txBody>
                    <a:bodyPr/>
                    <a:lstStyle/>
                    <a:p>
                      <a:endParaRPr lang="en-AU"/>
                    </a:p>
                  </a:txBody>
                  <a:tcPr marL="9525" marR="9525" marT="9525" marB="0" anchor="b"/>
                </a:tc>
                <a:tc>
                  <a:txBody>
                    <a:bodyPr/>
                    <a:lstStyle/>
                    <a:p>
                      <a:pPr lvl="0" algn="l" fontAlgn="b"/>
                      <a:endParaRPr lang="en-AU" sz="16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963753795"/>
                  </a:ext>
                </a:extLst>
              </a:tr>
              <a:tr h="370840">
                <a:tc>
                  <a:txBody>
                    <a:bodyPr/>
                    <a:lstStyle/>
                    <a:p>
                      <a:endParaRPr lang="en-AU"/>
                    </a:p>
                  </a:txBody>
                  <a:tcPr marL="9525" marR="9525" marT="9525" marB="0" anchor="b"/>
                </a:tc>
                <a:tc>
                  <a:txBody>
                    <a:bodyPr/>
                    <a:lstStyle/>
                    <a:p>
                      <a:pPr lvl="0" algn="l" fontAlgn="b"/>
                      <a:endParaRPr lang="en-AU" sz="16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2038470990"/>
                  </a:ext>
                </a:extLst>
              </a:tr>
              <a:tr h="370840">
                <a:tc>
                  <a:txBody>
                    <a:bodyPr/>
                    <a:lstStyle/>
                    <a:p>
                      <a:endParaRPr lang="en-AU" dirty="0"/>
                    </a:p>
                  </a:txBody>
                  <a:tcPr marL="9525" marR="9525" marT="9525" marB="0" anchor="b"/>
                </a:tc>
                <a:tc>
                  <a:txBody>
                    <a:bodyPr/>
                    <a:lstStyle/>
                    <a:p>
                      <a:pPr lvl="0" algn="l" fontAlgn="b"/>
                      <a:endParaRPr lang="en-AU" sz="16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3921040185"/>
                  </a:ext>
                </a:extLst>
              </a:tr>
              <a:tr h="370840">
                <a:tc>
                  <a:txBody>
                    <a:bodyPr/>
                    <a:lstStyle/>
                    <a:p>
                      <a:pPr lvl="0" algn="l" fontAlgn="b"/>
                      <a:endParaRPr lang="en-AU" sz="1600" b="0" i="0" u="none" strike="noStrike" dirty="0">
                        <a:solidFill>
                          <a:srgbClr val="000000"/>
                        </a:solidFill>
                        <a:effectLst/>
                        <a:latin typeface="+mn-lt"/>
                      </a:endParaRPr>
                    </a:p>
                  </a:txBody>
                  <a:tcPr marL="9525" marR="9525" marT="9525" marB="0" anchor="b"/>
                </a:tc>
                <a:tc>
                  <a:txBody>
                    <a:bodyPr/>
                    <a:lstStyle/>
                    <a:p>
                      <a:pPr lvl="0" algn="l" fontAlgn="b"/>
                      <a:endParaRPr lang="en-AU" sz="1600" b="0" i="0" u="none" strike="noStrike" dirty="0">
                        <a:solidFill>
                          <a:srgbClr val="000000"/>
                        </a:solidFill>
                        <a:effectLst/>
                        <a:latin typeface="+mn-lt"/>
                      </a:endParaRPr>
                    </a:p>
                  </a:txBody>
                  <a:tcPr marL="9525" marR="9525" marT="9525" marB="0" anchor="b"/>
                </a:tc>
                <a:extLst>
                  <a:ext uri="{0D108BD9-81ED-4DB2-BD59-A6C34878D82A}">
                    <a16:rowId xmlns="" xmlns:a16="http://schemas.microsoft.com/office/drawing/2014/main" val="3107735213"/>
                  </a:ext>
                </a:extLst>
              </a:tr>
            </a:tbl>
          </a:graphicData>
        </a:graphic>
      </p:graphicFrame>
    </p:spTree>
    <p:extLst>
      <p:ext uri="{BB962C8B-B14F-4D97-AF65-F5344CB8AC3E}">
        <p14:creationId xmlns:p14="http://schemas.microsoft.com/office/powerpoint/2010/main" val="830654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en-AU" altLang="en-US" dirty="0"/>
              <a:t>Emergency Preparedness Assessment</a:t>
            </a:r>
          </a:p>
        </p:txBody>
      </p:sp>
      <p:sp>
        <p:nvSpPr>
          <p:cNvPr id="4" name="Slide Number Placeholder 3"/>
          <p:cNvSpPr>
            <a:spLocks noGrp="1"/>
          </p:cNvSpPr>
          <p:nvPr>
            <p:ph type="sldNum" sz="quarter" idx="12"/>
          </p:nvPr>
        </p:nvSpPr>
        <p:spPr/>
        <p:txBody>
          <a:bodyPr/>
          <a:lstStyle/>
          <a:p>
            <a:fld id="{FF128C8B-F406-42F3-A020-9A6D49DE63D6}" type="slidenum">
              <a:rPr lang="en-US" altLang="en-US"/>
              <a:pPr/>
              <a:t>20</a:t>
            </a:fld>
            <a:endParaRPr lang="en-US" altLang="en-US"/>
          </a:p>
        </p:txBody>
      </p:sp>
      <p:sp>
        <p:nvSpPr>
          <p:cNvPr id="549891" name="Rectangle 3"/>
          <p:cNvSpPr>
            <a:spLocks noGrp="1" noChangeArrowheads="1"/>
          </p:cNvSpPr>
          <p:nvPr>
            <p:ph idx="13"/>
          </p:nvPr>
        </p:nvSpPr>
        <p:spPr/>
        <p:txBody>
          <a:bodyPr/>
          <a:lstStyle/>
          <a:p>
            <a:r>
              <a:rPr lang="en-AU" altLang="en-US" dirty="0"/>
              <a:t>Hazard Identification</a:t>
            </a:r>
          </a:p>
          <a:p>
            <a:pPr lvl="1">
              <a:buFontTx/>
              <a:buNone/>
            </a:pPr>
            <a:r>
              <a:rPr lang="en-AU" altLang="en-US" dirty="0"/>
              <a:t>Types of Hazards and Incidents</a:t>
            </a:r>
          </a:p>
          <a:p>
            <a:r>
              <a:rPr lang="en-AU" altLang="en-US" dirty="0"/>
              <a:t>Identify Possible Impacts and Consequences</a:t>
            </a:r>
          </a:p>
          <a:p>
            <a:r>
              <a:rPr lang="en-AU" altLang="en-US" dirty="0"/>
              <a:t>Develop Emergency Responses</a:t>
            </a:r>
          </a:p>
          <a:p>
            <a:r>
              <a:rPr lang="en-AU" altLang="en-US" dirty="0"/>
              <a:t>Emergency Equipment and Resources</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 y="802193"/>
            <a:ext cx="9144000" cy="6080288"/>
          </a:xfrm>
          <a:prstGeom prst="rect">
            <a:avLst/>
          </a:prstGeom>
        </p:spPr>
      </p:pic>
    </p:spTree>
    <p:extLst>
      <p:ext uri="{BB962C8B-B14F-4D97-AF65-F5344CB8AC3E}">
        <p14:creationId xmlns:p14="http://schemas.microsoft.com/office/powerpoint/2010/main" val="1953725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Preparation</a:t>
            </a:r>
            <a:endParaRPr lang="en-AU" dirty="0"/>
          </a:p>
        </p:txBody>
      </p:sp>
      <p:sp>
        <p:nvSpPr>
          <p:cNvPr id="3" name="Content Placeholder 2"/>
          <p:cNvSpPr>
            <a:spLocks noGrp="1"/>
          </p:cNvSpPr>
          <p:nvPr>
            <p:ph idx="13"/>
          </p:nvPr>
        </p:nvSpPr>
        <p:spPr/>
        <p:txBody>
          <a:bodyPr>
            <a:normAutofit/>
          </a:bodyPr>
          <a:lstStyle/>
          <a:p>
            <a:pPr lvl="0"/>
            <a:r>
              <a:rPr lang="en-AU" dirty="0" smtClean="0"/>
              <a:t>AS3745 – Planning for emergencies</a:t>
            </a:r>
          </a:p>
          <a:p>
            <a:pPr lvl="1"/>
            <a:r>
              <a:rPr lang="en-AU" dirty="0" smtClean="0"/>
              <a:t>Emergency Planning Committee (EPC)</a:t>
            </a:r>
          </a:p>
          <a:p>
            <a:pPr lvl="1"/>
            <a:r>
              <a:rPr lang="en-AU" dirty="0" smtClean="0"/>
              <a:t>Emergency Plan</a:t>
            </a:r>
          </a:p>
          <a:p>
            <a:pPr lvl="1"/>
            <a:r>
              <a:rPr lang="en-AU" dirty="0" smtClean="0"/>
              <a:t>Emergency Response Procedures</a:t>
            </a:r>
          </a:p>
          <a:p>
            <a:pPr lvl="1"/>
            <a:r>
              <a:rPr lang="en-AU" dirty="0" smtClean="0"/>
              <a:t>Emergency Control Organisation (ECO)</a:t>
            </a:r>
          </a:p>
          <a:p>
            <a:pPr lvl="1"/>
            <a:r>
              <a:rPr lang="en-AU" dirty="0" smtClean="0"/>
              <a:t>Training</a:t>
            </a:r>
          </a:p>
          <a:p>
            <a:pPr lvl="1"/>
            <a:r>
              <a:rPr lang="en-AU" dirty="0" smtClean="0"/>
              <a:t>Emergency Response Exercises</a:t>
            </a:r>
          </a:p>
          <a:p>
            <a:pPr lvl="1"/>
            <a:r>
              <a:rPr lang="en-AU" dirty="0" smtClean="0"/>
              <a:t>Review and Maintenance</a:t>
            </a:r>
          </a:p>
        </p:txBody>
      </p:sp>
    </p:spTree>
    <p:extLst>
      <p:ext uri="{BB962C8B-B14F-4D97-AF65-F5344CB8AC3E}">
        <p14:creationId xmlns:p14="http://schemas.microsoft.com/office/powerpoint/2010/main" val="3450711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Planning Committee</a:t>
            </a:r>
            <a:endParaRPr lang="en-AU" dirty="0"/>
          </a:p>
        </p:txBody>
      </p:sp>
      <p:sp>
        <p:nvSpPr>
          <p:cNvPr id="3" name="Content Placeholder 2"/>
          <p:cNvSpPr>
            <a:spLocks noGrp="1"/>
          </p:cNvSpPr>
          <p:nvPr>
            <p:ph idx="13"/>
          </p:nvPr>
        </p:nvSpPr>
        <p:spPr/>
        <p:txBody>
          <a:bodyPr>
            <a:normAutofit/>
          </a:bodyPr>
          <a:lstStyle/>
          <a:p>
            <a:r>
              <a:rPr lang="en-AU" dirty="0"/>
              <a:t>The EPC promulgates the emergency response plans and procedures and appoints members of the ECO. </a:t>
            </a:r>
          </a:p>
          <a:p>
            <a:r>
              <a:rPr lang="en-AU" dirty="0" smtClean="0"/>
              <a:t>Membership – representatives of the workplace (may include members of the ECO)</a:t>
            </a:r>
          </a:p>
        </p:txBody>
      </p:sp>
      <p:pic>
        <p:nvPicPr>
          <p:cNvPr id="4" name="Picture 2" descr="Image result for committee">
            <a:extLst>
              <a:ext uri="{FF2B5EF4-FFF2-40B4-BE49-F238E27FC236}">
                <a16:creationId xmlns="" xmlns:a16="http://schemas.microsoft.com/office/drawing/2014/main" id="{36037F21-0AD1-4929-8C3A-624E089F0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645024"/>
            <a:ext cx="4306454" cy="255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13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Planning Committee</a:t>
            </a:r>
            <a:endParaRPr lang="en-AU" dirty="0"/>
          </a:p>
        </p:txBody>
      </p:sp>
      <p:sp>
        <p:nvSpPr>
          <p:cNvPr id="3" name="Content Placeholder 2"/>
          <p:cNvSpPr>
            <a:spLocks noGrp="1"/>
          </p:cNvSpPr>
          <p:nvPr>
            <p:ph idx="13"/>
          </p:nvPr>
        </p:nvSpPr>
        <p:spPr>
          <a:xfrm>
            <a:off x="982133" y="1761860"/>
            <a:ext cx="7704667" cy="4619468"/>
          </a:xfrm>
        </p:spPr>
        <p:txBody>
          <a:bodyPr>
            <a:normAutofit fontScale="85000" lnSpcReduction="20000"/>
          </a:bodyPr>
          <a:lstStyle/>
          <a:p>
            <a:r>
              <a:rPr lang="en-AU" sz="2100" dirty="0" smtClean="0"/>
              <a:t>EPC Responsibilities</a:t>
            </a:r>
          </a:p>
          <a:p>
            <a:pPr lvl="1"/>
            <a:r>
              <a:rPr lang="en-AU" sz="1800" dirty="0"/>
              <a:t>Ensuring </a:t>
            </a:r>
            <a:r>
              <a:rPr lang="en-AU" sz="1800" dirty="0" smtClean="0"/>
              <a:t>an emergency preparedness assessment is </a:t>
            </a:r>
            <a:r>
              <a:rPr lang="en-AU" sz="1800" dirty="0"/>
              <a:t>undertaken for each building, structure and workplace</a:t>
            </a:r>
          </a:p>
          <a:p>
            <a:pPr lvl="1"/>
            <a:r>
              <a:rPr lang="en-AU" sz="1800" dirty="0"/>
              <a:t>Determine hazards which warrant specific procedures within the emergency management plan</a:t>
            </a:r>
          </a:p>
          <a:p>
            <a:pPr lvl="1"/>
            <a:r>
              <a:rPr lang="en-AU" sz="1800" dirty="0"/>
              <a:t>Develop and implement the emergency plan and response procedures</a:t>
            </a:r>
          </a:p>
          <a:p>
            <a:pPr lvl="1"/>
            <a:r>
              <a:rPr lang="en-AU" sz="1800" dirty="0"/>
              <a:t>Determine the number of ECO personnel</a:t>
            </a:r>
          </a:p>
          <a:p>
            <a:pPr lvl="1"/>
            <a:r>
              <a:rPr lang="en-AU" sz="1800" dirty="0"/>
              <a:t>Ensure that personnel are appointed to all ECO positions, especially the emergency coordinator and chief warden</a:t>
            </a:r>
          </a:p>
          <a:p>
            <a:pPr lvl="1"/>
            <a:r>
              <a:rPr lang="en-AU" sz="1800" dirty="0"/>
              <a:t>Determine who will conduct firefighting, first aid, environmental safety actions and shutdown procedures</a:t>
            </a:r>
          </a:p>
          <a:p>
            <a:pPr lvl="1"/>
            <a:r>
              <a:rPr lang="en-AU" sz="1800" dirty="0"/>
              <a:t>Organise training of the ECO personnel</a:t>
            </a:r>
          </a:p>
          <a:p>
            <a:pPr lvl="1"/>
            <a:r>
              <a:rPr lang="en-AU" sz="1800" dirty="0"/>
              <a:t>Ensure evacuation exercises are conducted at least annually</a:t>
            </a:r>
          </a:p>
          <a:p>
            <a:pPr lvl="1"/>
            <a:r>
              <a:rPr lang="en-AU" sz="1800" dirty="0"/>
              <a:t>Review the effectiveness of the evacuation exercises and arrange improvements where warranted</a:t>
            </a:r>
          </a:p>
          <a:p>
            <a:pPr lvl="1"/>
            <a:r>
              <a:rPr lang="en-AU" sz="1800" dirty="0"/>
              <a:t>Monitor the specific procedures and controls for the management of emergencies</a:t>
            </a:r>
          </a:p>
          <a:p>
            <a:endParaRPr lang="en-AU" dirty="0"/>
          </a:p>
        </p:txBody>
      </p:sp>
    </p:spTree>
    <p:extLst>
      <p:ext uri="{BB962C8B-B14F-4D97-AF65-F5344CB8AC3E}">
        <p14:creationId xmlns:p14="http://schemas.microsoft.com/office/powerpoint/2010/main" val="3507856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Plan</a:t>
            </a:r>
            <a:endParaRPr lang="en-AU" dirty="0"/>
          </a:p>
        </p:txBody>
      </p:sp>
      <p:sp>
        <p:nvSpPr>
          <p:cNvPr id="3" name="Content Placeholder 2"/>
          <p:cNvSpPr>
            <a:spLocks noGrp="1"/>
          </p:cNvSpPr>
          <p:nvPr>
            <p:ph idx="13"/>
          </p:nvPr>
        </p:nvSpPr>
        <p:spPr/>
        <p:txBody>
          <a:bodyPr>
            <a:normAutofit fontScale="85000" lnSpcReduction="20000"/>
          </a:bodyPr>
          <a:lstStyle/>
          <a:p>
            <a:r>
              <a:rPr lang="en-AU" dirty="0"/>
              <a:t>Key Considerations</a:t>
            </a:r>
          </a:p>
          <a:p>
            <a:pPr lvl="1"/>
            <a:r>
              <a:rPr lang="en-AU" dirty="0"/>
              <a:t>The size and complexity of the facility</a:t>
            </a:r>
          </a:p>
          <a:p>
            <a:pPr lvl="1"/>
            <a:r>
              <a:rPr lang="en-AU" dirty="0"/>
              <a:t>Fire engineered or life safety features of the facility</a:t>
            </a:r>
          </a:p>
          <a:p>
            <a:pPr lvl="1"/>
            <a:r>
              <a:rPr lang="en-AU" dirty="0"/>
              <a:t>Security systems, procedures and protocols</a:t>
            </a:r>
          </a:p>
          <a:p>
            <a:pPr lvl="1"/>
            <a:r>
              <a:rPr lang="en-AU" dirty="0"/>
              <a:t>The number and nature of occupants and visitors</a:t>
            </a:r>
          </a:p>
          <a:p>
            <a:pPr lvl="1"/>
            <a:r>
              <a:rPr lang="en-AU" dirty="0"/>
              <a:t>The hours of occupancy. Cover times when there are only a few persons in the building (e.g. cleaners)</a:t>
            </a:r>
          </a:p>
          <a:p>
            <a:pPr lvl="1"/>
            <a:r>
              <a:rPr lang="en-AU" dirty="0"/>
              <a:t>Consider methods of communication</a:t>
            </a:r>
          </a:p>
          <a:p>
            <a:pPr lvl="1"/>
            <a:r>
              <a:rPr lang="en-AU" dirty="0"/>
              <a:t>Consider persons with disabilities</a:t>
            </a:r>
          </a:p>
          <a:p>
            <a:pPr lvl="1"/>
            <a:r>
              <a:rPr lang="en-AU" dirty="0"/>
              <a:t>Need to be varied for different circumstances (e.g. fire or bomb)</a:t>
            </a:r>
          </a:p>
          <a:p>
            <a:pPr lvl="1"/>
            <a:r>
              <a:rPr lang="en-AU" dirty="0"/>
              <a:t>Be kept as simple as possible</a:t>
            </a:r>
          </a:p>
          <a:p>
            <a:pPr lvl="1"/>
            <a:endParaRPr lang="en-AU" dirty="0" smtClean="0"/>
          </a:p>
          <a:p>
            <a:endParaRPr lang="en-AU" dirty="0"/>
          </a:p>
        </p:txBody>
      </p:sp>
    </p:spTree>
    <p:extLst>
      <p:ext uri="{BB962C8B-B14F-4D97-AF65-F5344CB8AC3E}">
        <p14:creationId xmlns:p14="http://schemas.microsoft.com/office/powerpoint/2010/main" val="3475231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Plan</a:t>
            </a:r>
            <a:endParaRPr lang="en-AU" dirty="0"/>
          </a:p>
        </p:txBody>
      </p:sp>
      <p:sp>
        <p:nvSpPr>
          <p:cNvPr id="3" name="Content Placeholder 2"/>
          <p:cNvSpPr>
            <a:spLocks noGrp="1"/>
          </p:cNvSpPr>
          <p:nvPr>
            <p:ph idx="13"/>
          </p:nvPr>
        </p:nvSpPr>
        <p:spPr/>
        <p:txBody>
          <a:bodyPr>
            <a:normAutofit fontScale="25000" lnSpcReduction="20000"/>
          </a:bodyPr>
          <a:lstStyle/>
          <a:p>
            <a:r>
              <a:rPr lang="en-AU" sz="6400" b="1" dirty="0" smtClean="0"/>
              <a:t>A </a:t>
            </a:r>
            <a:r>
              <a:rPr lang="en-AU" sz="6400" b="1" dirty="0"/>
              <a:t>clear statement of purpose and scope</a:t>
            </a:r>
          </a:p>
          <a:p>
            <a:r>
              <a:rPr lang="en-AU" sz="6400" b="1" dirty="0"/>
              <a:t>Information on the structure and purpose of the EPC</a:t>
            </a:r>
          </a:p>
          <a:p>
            <a:r>
              <a:rPr lang="en-AU" sz="6400" b="1" dirty="0"/>
              <a:t>Identification of the facilities to which it applies</a:t>
            </a:r>
          </a:p>
          <a:p>
            <a:r>
              <a:rPr lang="en-AU" sz="6400" b="1" dirty="0"/>
              <a:t>Descriptions of the fire safety and emergency features of the facility</a:t>
            </a:r>
          </a:p>
          <a:p>
            <a:r>
              <a:rPr lang="en-AU" sz="6400" b="1" dirty="0"/>
              <a:t>The organisational arrangements for the facility.</a:t>
            </a:r>
          </a:p>
          <a:p>
            <a:r>
              <a:rPr lang="en-AU" sz="6400" b="1" dirty="0" smtClean="0"/>
              <a:t>Separate </a:t>
            </a:r>
            <a:r>
              <a:rPr lang="en-AU" sz="6400" b="1" dirty="0"/>
              <a:t>sections for the following</a:t>
            </a:r>
            <a:r>
              <a:rPr lang="en-AU" sz="6400" b="1" dirty="0" smtClean="0"/>
              <a:t>:</a:t>
            </a:r>
            <a:endParaRPr lang="en-AU" sz="6400" b="1" dirty="0"/>
          </a:p>
          <a:p>
            <a:pPr lvl="1"/>
            <a:r>
              <a:rPr lang="en-AU" sz="4600" dirty="0" smtClean="0"/>
              <a:t>Emergency </a:t>
            </a:r>
            <a:r>
              <a:rPr lang="en-AU" sz="4600" dirty="0"/>
              <a:t>identification </a:t>
            </a:r>
            <a:r>
              <a:rPr lang="en-AU" sz="4600" dirty="0" smtClean="0"/>
              <a:t>(Emergency Preparedness Assessment) outcomes</a:t>
            </a:r>
            <a:endParaRPr lang="en-AU" sz="4600" dirty="0"/>
          </a:p>
          <a:p>
            <a:pPr lvl="1"/>
            <a:r>
              <a:rPr lang="en-AU" sz="4600" dirty="0" smtClean="0"/>
              <a:t>Emergency </a:t>
            </a:r>
            <a:r>
              <a:rPr lang="en-AU" sz="4600" dirty="0"/>
              <a:t>response </a:t>
            </a:r>
            <a:r>
              <a:rPr lang="en-AU" sz="4600" dirty="0" smtClean="0"/>
              <a:t>procedures</a:t>
            </a:r>
          </a:p>
          <a:p>
            <a:pPr lvl="1"/>
            <a:r>
              <a:rPr lang="en-AU" sz="4600" dirty="0" smtClean="0"/>
              <a:t>Evacuation diagram/s</a:t>
            </a:r>
          </a:p>
          <a:p>
            <a:r>
              <a:rPr lang="en-AU" sz="6400" b="1" dirty="0" smtClean="0"/>
              <a:t>Training arrangements</a:t>
            </a:r>
          </a:p>
          <a:p>
            <a:r>
              <a:rPr lang="en-AU" sz="6400" b="1" dirty="0" smtClean="0"/>
              <a:t>A </a:t>
            </a:r>
            <a:r>
              <a:rPr lang="en-AU" sz="6400" b="1" dirty="0"/>
              <a:t>statement of the extent of distribution of the emergency </a:t>
            </a:r>
            <a:r>
              <a:rPr lang="en-AU" sz="6400" b="1" dirty="0" smtClean="0"/>
              <a:t>plan</a:t>
            </a:r>
            <a:endParaRPr lang="en-AU" sz="6400" b="1" dirty="0"/>
          </a:p>
          <a:p>
            <a:r>
              <a:rPr lang="en-AU" sz="6400" b="1" dirty="0"/>
              <a:t>A record of </a:t>
            </a:r>
            <a:r>
              <a:rPr lang="en-AU" sz="6400" b="1" dirty="0" smtClean="0"/>
              <a:t>distribution</a:t>
            </a:r>
          </a:p>
          <a:p>
            <a:r>
              <a:rPr lang="en-AU" sz="6400" b="1" dirty="0" smtClean="0"/>
              <a:t>Details </a:t>
            </a:r>
            <a:r>
              <a:rPr lang="en-AU" sz="6400" b="1" dirty="0"/>
              <a:t>of the hours of </a:t>
            </a:r>
            <a:r>
              <a:rPr lang="en-AU" sz="6400" b="1" dirty="0" smtClean="0"/>
              <a:t>occupancy</a:t>
            </a:r>
            <a:endParaRPr lang="en-AU" sz="6400" b="1" dirty="0"/>
          </a:p>
          <a:p>
            <a:r>
              <a:rPr lang="en-AU" sz="6400" b="1" dirty="0"/>
              <a:t>The EPC nominated validity period for the emergency </a:t>
            </a:r>
            <a:r>
              <a:rPr lang="en-AU" sz="6400" b="1" dirty="0" smtClean="0"/>
              <a:t>plan</a:t>
            </a:r>
            <a:endParaRPr lang="en-AU" sz="6400" b="1" dirty="0"/>
          </a:p>
          <a:p>
            <a:r>
              <a:rPr lang="en-AU" sz="6400" b="1" dirty="0"/>
              <a:t>The date of issue or amendment </a:t>
            </a:r>
            <a:r>
              <a:rPr lang="en-AU" sz="6400" b="1" dirty="0" smtClean="0"/>
              <a:t>date</a:t>
            </a:r>
            <a:endParaRPr lang="en-AU" dirty="0"/>
          </a:p>
        </p:txBody>
      </p:sp>
    </p:spTree>
    <p:extLst>
      <p:ext uri="{BB962C8B-B14F-4D97-AF65-F5344CB8AC3E}">
        <p14:creationId xmlns:p14="http://schemas.microsoft.com/office/powerpoint/2010/main" val="3427464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Diagram</a:t>
            </a:r>
            <a:endParaRPr lang="en-AU" dirty="0"/>
          </a:p>
        </p:txBody>
      </p:sp>
      <p:grpSp>
        <p:nvGrpSpPr>
          <p:cNvPr id="12" name="Group 11"/>
          <p:cNvGrpSpPr/>
          <p:nvPr/>
        </p:nvGrpSpPr>
        <p:grpSpPr>
          <a:xfrm>
            <a:off x="395536" y="778073"/>
            <a:ext cx="7069137" cy="5301853"/>
            <a:chOff x="395536" y="912277"/>
            <a:chExt cx="7069137" cy="5301853"/>
          </a:xfrm>
        </p:grpSpPr>
        <p:grpSp>
          <p:nvGrpSpPr>
            <p:cNvPr id="10" name="Group 9"/>
            <p:cNvGrpSpPr/>
            <p:nvPr/>
          </p:nvGrpSpPr>
          <p:grpSpPr>
            <a:xfrm>
              <a:off x="395536" y="912277"/>
              <a:ext cx="7069137" cy="5301853"/>
              <a:chOff x="611560" y="620688"/>
              <a:chExt cx="7069137" cy="5301853"/>
            </a:xfrm>
          </p:grpSpPr>
          <p:pic>
            <p:nvPicPr>
              <p:cNvPr id="4" name="Picture 6"/>
              <p:cNvPicPr>
                <a:picLocks noChangeAspect="1" noChangeArrowheads="1"/>
              </p:cNvPicPr>
              <p:nvPr/>
            </p:nvPicPr>
            <p:blipFill>
              <a:blip r:embed="rId2"/>
              <a:stretch>
                <a:fillRect/>
              </a:stretch>
            </p:blipFill>
            <p:spPr bwMode="auto">
              <a:xfrm>
                <a:off x="611560" y="620688"/>
                <a:ext cx="7069137" cy="53018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6156176" y="1124744"/>
                <a:ext cx="1152128" cy="3600400"/>
                <a:chOff x="6156176" y="1124744"/>
                <a:chExt cx="1152128" cy="3600400"/>
              </a:xfrm>
            </p:grpSpPr>
            <p:sp>
              <p:nvSpPr>
                <p:cNvPr id="5" name="TextBox 4"/>
                <p:cNvSpPr txBox="1"/>
                <p:nvPr/>
              </p:nvSpPr>
              <p:spPr>
                <a:xfrm>
                  <a:off x="6228184" y="1166013"/>
                  <a:ext cx="1080120" cy="338554"/>
                </a:xfrm>
                <a:prstGeom prst="rect">
                  <a:avLst/>
                </a:prstGeom>
                <a:noFill/>
              </p:spPr>
              <p:txBody>
                <a:bodyPr wrap="square" rtlCol="0">
                  <a:spAutoFit/>
                </a:bodyPr>
                <a:lstStyle/>
                <a:p>
                  <a:r>
                    <a:rPr lang="en-AU" dirty="0" smtClean="0"/>
                    <a:t>   </a:t>
                  </a:r>
                  <a:endParaRPr lang="en-AU" dirty="0"/>
                </a:p>
              </p:txBody>
            </p:sp>
            <p:sp>
              <p:nvSpPr>
                <p:cNvPr id="6" name="Rectangle 5"/>
                <p:cNvSpPr/>
                <p:nvPr/>
              </p:nvSpPr>
              <p:spPr>
                <a:xfrm>
                  <a:off x="6156176" y="1124744"/>
                  <a:ext cx="1152128"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6444208" y="4509120"/>
                  <a:ext cx="7200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sp>
          <p:nvSpPr>
            <p:cNvPr id="11" name="Rectangle 10"/>
            <p:cNvSpPr/>
            <p:nvPr/>
          </p:nvSpPr>
          <p:spPr>
            <a:xfrm>
              <a:off x="827584" y="1761860"/>
              <a:ext cx="1440160" cy="659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622356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20688"/>
            <a:ext cx="7049484" cy="5830114"/>
          </a:xfrm>
          <a:prstGeom prst="rect">
            <a:avLst/>
          </a:prstGeom>
        </p:spPr>
      </p:pic>
      <p:sp>
        <p:nvSpPr>
          <p:cNvPr id="5" name="Rectangle 4"/>
          <p:cNvSpPr/>
          <p:nvPr/>
        </p:nvSpPr>
        <p:spPr>
          <a:xfrm>
            <a:off x="1043608" y="6453336"/>
            <a:ext cx="6768752" cy="233910"/>
          </a:xfrm>
          <a:prstGeom prst="rect">
            <a:avLst/>
          </a:prstGeom>
        </p:spPr>
        <p:txBody>
          <a:bodyPr wrap="square">
            <a:spAutoFit/>
          </a:bodyPr>
          <a:lstStyle/>
          <a:p>
            <a:pPr algn="ctr">
              <a:lnSpc>
                <a:spcPct val="115000"/>
              </a:lnSpc>
              <a:spcBef>
                <a:spcPts val="600"/>
              </a:spcBef>
              <a:spcAft>
                <a:spcPts val="1200"/>
              </a:spcAft>
            </a:pPr>
            <a:r>
              <a:rPr lang="en-AU" sz="1200" b="1" i="1" dirty="0">
                <a:latin typeface="Calibri" panose="020F0502020204030204" pitchFamily="34" charset="0"/>
                <a:ea typeface="Times New Roman" panose="02020603050405020304" pitchFamily="18" charset="0"/>
                <a:cs typeface="Times New Roman" panose="02020603050405020304" pitchFamily="18" charset="0"/>
              </a:rPr>
              <a:t>Source: AS3745 – Planning for emergencies</a:t>
            </a:r>
          </a:p>
        </p:txBody>
      </p:sp>
    </p:spTree>
    <p:extLst>
      <p:ext uri="{BB962C8B-B14F-4D97-AF65-F5344CB8AC3E}">
        <p14:creationId xmlns:p14="http://schemas.microsoft.com/office/powerpoint/2010/main" val="3622433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3608" y="6453336"/>
            <a:ext cx="6768752" cy="233910"/>
          </a:xfrm>
          <a:prstGeom prst="rect">
            <a:avLst/>
          </a:prstGeom>
        </p:spPr>
        <p:txBody>
          <a:bodyPr wrap="square">
            <a:spAutoFit/>
          </a:bodyPr>
          <a:lstStyle/>
          <a:p>
            <a:pPr algn="ctr">
              <a:lnSpc>
                <a:spcPct val="115000"/>
              </a:lnSpc>
              <a:spcBef>
                <a:spcPts val="600"/>
              </a:spcBef>
              <a:spcAft>
                <a:spcPts val="1200"/>
              </a:spcAft>
            </a:pPr>
            <a:r>
              <a:rPr lang="en-AU" sz="1200" b="1" i="1" dirty="0">
                <a:latin typeface="Calibri" panose="020F0502020204030204" pitchFamily="34" charset="0"/>
                <a:ea typeface="Times New Roman" panose="02020603050405020304" pitchFamily="18" charset="0"/>
                <a:cs typeface="Times New Roman" panose="02020603050405020304" pitchFamily="18" charset="0"/>
              </a:rPr>
              <a:t>Source: AS3745 – Planning for emergencies</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100" y="1214128"/>
            <a:ext cx="7163800" cy="4429743"/>
          </a:xfrm>
          <a:prstGeom prst="rect">
            <a:avLst/>
          </a:prstGeom>
        </p:spPr>
      </p:pic>
    </p:spTree>
    <p:extLst>
      <p:ext uri="{BB962C8B-B14F-4D97-AF65-F5344CB8AC3E}">
        <p14:creationId xmlns:p14="http://schemas.microsoft.com/office/powerpoint/2010/main" val="282533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Presenters</a:t>
            </a:r>
          </a:p>
        </p:txBody>
      </p:sp>
      <p:sp>
        <p:nvSpPr>
          <p:cNvPr id="3" name="Content Placeholder 2"/>
          <p:cNvSpPr>
            <a:spLocks noGrp="1"/>
          </p:cNvSpPr>
          <p:nvPr>
            <p:ph idx="1"/>
          </p:nvPr>
        </p:nvSpPr>
        <p:spPr>
          <a:xfrm>
            <a:off x="669699" y="1943100"/>
            <a:ext cx="7646717" cy="3794649"/>
          </a:xfrm>
        </p:spPr>
        <p:txBody>
          <a:bodyPr>
            <a:normAutofit/>
          </a:bodyPr>
          <a:lstStyle/>
          <a:p>
            <a:r>
              <a:rPr lang="en-NZ" sz="2800" dirty="0"/>
              <a:t>Laurie O’Donoghue</a:t>
            </a:r>
          </a:p>
          <a:p>
            <a:pPr lvl="1"/>
            <a:r>
              <a:rPr lang="en-NZ" sz="2400" dirty="0"/>
              <a:t>Managing </a:t>
            </a:r>
            <a:r>
              <a:rPr lang="en-NZ" sz="2400" dirty="0" smtClean="0"/>
              <a:t>Director - </a:t>
            </a:r>
            <a:r>
              <a:rPr lang="en-NZ" sz="2200" dirty="0" smtClean="0"/>
              <a:t>Total Management and Training</a:t>
            </a:r>
            <a:endParaRPr lang="en-NZ" sz="2200" dirty="0"/>
          </a:p>
          <a:p>
            <a:pPr lvl="1"/>
            <a:r>
              <a:rPr lang="en-NZ" sz="2400" dirty="0">
                <a:hlinkClick r:id="rId2"/>
              </a:rPr>
              <a:t>laurie@totalmantra.com.au</a:t>
            </a:r>
            <a:endParaRPr lang="en-NZ" sz="2400" dirty="0"/>
          </a:p>
          <a:p>
            <a:pPr lvl="1"/>
            <a:r>
              <a:rPr lang="en-NZ" sz="2400" dirty="0"/>
              <a:t>Australia</a:t>
            </a:r>
          </a:p>
          <a:p>
            <a:pPr lvl="1"/>
            <a:r>
              <a:rPr lang="en-NZ" sz="2400" dirty="0"/>
              <a:t>+61 427 100 454</a:t>
            </a:r>
          </a:p>
          <a:p>
            <a:pPr lvl="1"/>
            <a:r>
              <a:rPr lang="en-NZ" sz="2400" dirty="0">
                <a:hlinkClick r:id="rId3"/>
              </a:rPr>
              <a:t>www.totalmantra.com.au</a:t>
            </a:r>
            <a:endParaRPr lang="en-NZ" sz="2400" dirty="0"/>
          </a:p>
          <a:p>
            <a:pPr lvl="1"/>
            <a:endParaRPr lang="en-NZ"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8152" y="3717032"/>
            <a:ext cx="1102545" cy="1656184"/>
          </a:xfrm>
          <a:prstGeom prst="rect">
            <a:avLst/>
          </a:prstGeom>
        </p:spPr>
      </p:pic>
    </p:spTree>
    <p:extLst>
      <p:ext uri="{BB962C8B-B14F-4D97-AF65-F5344CB8AC3E}">
        <p14:creationId xmlns:p14="http://schemas.microsoft.com/office/powerpoint/2010/main" val="1238063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Response Procedures</a:t>
            </a:r>
            <a:endParaRPr lang="en-AU" dirty="0"/>
          </a:p>
        </p:txBody>
      </p:sp>
      <p:sp>
        <p:nvSpPr>
          <p:cNvPr id="3" name="Content Placeholder 2"/>
          <p:cNvSpPr>
            <a:spLocks noGrp="1"/>
          </p:cNvSpPr>
          <p:nvPr>
            <p:ph idx="1"/>
          </p:nvPr>
        </p:nvSpPr>
        <p:spPr/>
        <p:txBody>
          <a:bodyPr>
            <a:normAutofit fontScale="92500" lnSpcReduction="10000"/>
          </a:bodyPr>
          <a:lstStyle/>
          <a:p>
            <a:pPr>
              <a:buNone/>
            </a:pPr>
            <a:r>
              <a:rPr lang="en-AU" dirty="0" smtClean="0"/>
              <a:t>To be included in documented procedures</a:t>
            </a:r>
            <a:endParaRPr lang="en-AU" dirty="0"/>
          </a:p>
          <a:p>
            <a:pPr lvl="1"/>
            <a:r>
              <a:rPr lang="en-AU" dirty="0"/>
              <a:t>R</a:t>
            </a:r>
            <a:r>
              <a:rPr lang="en-AU" dirty="0" smtClean="0"/>
              <a:t>esponsibilities </a:t>
            </a:r>
            <a:r>
              <a:rPr lang="en-AU" dirty="0"/>
              <a:t>and duties of the ECO and the actions they are to take</a:t>
            </a:r>
            <a:endParaRPr lang="en-AU" dirty="0" smtClean="0"/>
          </a:p>
          <a:p>
            <a:pPr lvl="1"/>
            <a:r>
              <a:rPr lang="en-AU" dirty="0"/>
              <a:t>Responsibilities and duties of </a:t>
            </a:r>
            <a:r>
              <a:rPr lang="en-AU" dirty="0" smtClean="0"/>
              <a:t>occupants and </a:t>
            </a:r>
            <a:r>
              <a:rPr lang="en-AU" dirty="0"/>
              <a:t>the actions they are to </a:t>
            </a:r>
            <a:r>
              <a:rPr lang="en-AU" dirty="0" smtClean="0"/>
              <a:t>take</a:t>
            </a:r>
          </a:p>
          <a:p>
            <a:pPr lvl="1"/>
            <a:r>
              <a:rPr lang="en-AU" dirty="0" smtClean="0"/>
              <a:t>Instructions </a:t>
            </a:r>
            <a:r>
              <a:rPr lang="en-AU" dirty="0"/>
              <a:t>on evacuation</a:t>
            </a:r>
          </a:p>
          <a:p>
            <a:pPr lvl="1"/>
            <a:r>
              <a:rPr lang="en-AU" dirty="0"/>
              <a:t>Instruction for coordinating the </a:t>
            </a:r>
            <a:r>
              <a:rPr lang="en-AU" dirty="0" smtClean="0"/>
              <a:t>evacuation</a:t>
            </a:r>
          </a:p>
          <a:p>
            <a:pPr lvl="1"/>
            <a:r>
              <a:rPr lang="en-AU" dirty="0"/>
              <a:t>The arrangements for emergency preparedness and response.</a:t>
            </a:r>
          </a:p>
          <a:p>
            <a:pPr lvl="2"/>
            <a:r>
              <a:rPr lang="en-AU" dirty="0"/>
              <a:t>Method for coordinating the alarm</a:t>
            </a:r>
          </a:p>
          <a:p>
            <a:pPr lvl="2"/>
            <a:r>
              <a:rPr lang="en-AU" dirty="0"/>
              <a:t>Method of operating fire fighting </a:t>
            </a:r>
            <a:r>
              <a:rPr lang="en-AU" dirty="0" smtClean="0"/>
              <a:t>or other equipment</a:t>
            </a:r>
            <a:endParaRPr lang="en-AU" dirty="0"/>
          </a:p>
          <a:p>
            <a:pPr lvl="1"/>
            <a:r>
              <a:rPr lang="en-AU" dirty="0" smtClean="0"/>
              <a:t>Current emergency contact details</a:t>
            </a:r>
          </a:p>
          <a:p>
            <a:pPr lvl="1"/>
            <a:r>
              <a:rPr lang="en-AU" dirty="0" smtClean="0"/>
              <a:t>Post Emergency actions</a:t>
            </a:r>
            <a:endParaRPr lang="en-AU" dirty="0"/>
          </a:p>
          <a:p>
            <a:endParaRPr lang="en-AU" dirty="0"/>
          </a:p>
        </p:txBody>
      </p:sp>
      <p:pic>
        <p:nvPicPr>
          <p:cNvPr id="4" name="Picture 2" descr="http://www.gc.maricopa.edu/adjunct/images/emergency.gif">
            <a:extLst>
              <a:ext uri="{FF2B5EF4-FFF2-40B4-BE49-F238E27FC236}">
                <a16:creationId xmlns="" xmlns:a16="http://schemas.microsoft.com/office/drawing/2014/main" id="{7BAE7983-AF51-4F4D-980D-D597E1657BFC}"/>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92280" y="2420888"/>
            <a:ext cx="1714500" cy="2571750"/>
          </a:xfrm>
          <a:prstGeom prst="rect">
            <a:avLst/>
          </a:prstGeom>
          <a:noFill/>
        </p:spPr>
      </p:pic>
    </p:spTree>
    <p:extLst>
      <p:ext uri="{BB962C8B-B14F-4D97-AF65-F5344CB8AC3E}">
        <p14:creationId xmlns:p14="http://schemas.microsoft.com/office/powerpoint/2010/main" val="4034339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09600" y="2160589"/>
            <a:ext cx="3458344" cy="3880772"/>
          </a:xfrm>
        </p:spPr>
        <p:txBody>
          <a:bodyPr>
            <a:normAutofit lnSpcReduction="10000"/>
          </a:bodyPr>
          <a:lstStyle/>
          <a:p>
            <a:r>
              <a:rPr lang="en-AU" sz="1700" dirty="0" smtClean="0"/>
              <a:t>After hours</a:t>
            </a:r>
          </a:p>
          <a:p>
            <a:r>
              <a:rPr lang="en-AU" sz="1700" dirty="0" smtClean="0"/>
              <a:t>Evacuation </a:t>
            </a:r>
            <a:r>
              <a:rPr lang="en-AU" sz="1700" dirty="0"/>
              <a:t>routes</a:t>
            </a:r>
          </a:p>
          <a:p>
            <a:r>
              <a:rPr lang="en-AU" sz="1700" dirty="0"/>
              <a:t>Persons with disabilities</a:t>
            </a:r>
          </a:p>
          <a:p>
            <a:r>
              <a:rPr lang="en-AU" sz="1700" dirty="0"/>
              <a:t>Lifts and escalators</a:t>
            </a:r>
          </a:p>
          <a:p>
            <a:r>
              <a:rPr lang="en-AU" sz="1700" dirty="0"/>
              <a:t>Accounting for people</a:t>
            </a:r>
          </a:p>
          <a:p>
            <a:r>
              <a:rPr lang="en-AU" sz="1700" dirty="0"/>
              <a:t>Assembly areas</a:t>
            </a:r>
          </a:p>
          <a:p>
            <a:r>
              <a:rPr lang="en-AU" sz="1700" dirty="0"/>
              <a:t>Receptionist / Switchboard </a:t>
            </a:r>
            <a:r>
              <a:rPr lang="en-AU" sz="1700" dirty="0" smtClean="0"/>
              <a:t>operator</a:t>
            </a:r>
          </a:p>
          <a:p>
            <a:r>
              <a:rPr lang="en-AU" sz="1700" dirty="0" smtClean="0"/>
              <a:t>Floor / Area Marshalling</a:t>
            </a:r>
          </a:p>
          <a:p>
            <a:r>
              <a:rPr lang="en-AU" sz="1700" dirty="0" smtClean="0"/>
              <a:t>Restrictions of vehicle movement</a:t>
            </a:r>
            <a:endParaRPr lang="en-AU" sz="1700" dirty="0"/>
          </a:p>
        </p:txBody>
      </p:sp>
      <p:sp>
        <p:nvSpPr>
          <p:cNvPr id="8" name="Content Placeholder 7"/>
          <p:cNvSpPr>
            <a:spLocks noGrp="1"/>
          </p:cNvSpPr>
          <p:nvPr>
            <p:ph sz="half" idx="2"/>
          </p:nvPr>
        </p:nvSpPr>
        <p:spPr>
          <a:xfrm>
            <a:off x="4139952" y="2160590"/>
            <a:ext cx="3744416" cy="3880773"/>
          </a:xfrm>
        </p:spPr>
        <p:txBody>
          <a:bodyPr>
            <a:noAutofit/>
          </a:bodyPr>
          <a:lstStyle/>
          <a:p>
            <a:r>
              <a:rPr lang="en-AU" sz="1700" dirty="0" smtClean="0"/>
              <a:t>Control and coordination</a:t>
            </a:r>
          </a:p>
          <a:p>
            <a:r>
              <a:rPr lang="en-AU" sz="1700" dirty="0" smtClean="0"/>
              <a:t>Communications</a:t>
            </a:r>
            <a:endParaRPr lang="en-AU" sz="1700" dirty="0"/>
          </a:p>
          <a:p>
            <a:r>
              <a:rPr lang="en-AU" sz="1700" dirty="0"/>
              <a:t>First Aid Personnel</a:t>
            </a:r>
          </a:p>
          <a:p>
            <a:r>
              <a:rPr lang="en-AU" sz="1700" dirty="0"/>
              <a:t>Emergency Response Equipment</a:t>
            </a:r>
          </a:p>
          <a:p>
            <a:r>
              <a:rPr lang="en-AU" sz="1700" dirty="0"/>
              <a:t>Lift Safety Features</a:t>
            </a:r>
          </a:p>
          <a:p>
            <a:r>
              <a:rPr lang="en-AU" sz="1700" dirty="0"/>
              <a:t>Security Guards / Specialist Staff</a:t>
            </a:r>
          </a:p>
          <a:p>
            <a:r>
              <a:rPr lang="en-AU" sz="1700" dirty="0"/>
              <a:t>Other Considerations</a:t>
            </a:r>
          </a:p>
        </p:txBody>
      </p:sp>
      <p:sp>
        <p:nvSpPr>
          <p:cNvPr id="6" name="Slide Number Placeholder 5"/>
          <p:cNvSpPr>
            <a:spLocks noGrp="1"/>
          </p:cNvSpPr>
          <p:nvPr>
            <p:ph type="sldNum" sz="quarter" idx="12"/>
          </p:nvPr>
        </p:nvSpPr>
        <p:spPr/>
        <p:txBody>
          <a:bodyPr/>
          <a:lstStyle/>
          <a:p>
            <a:pPr>
              <a:defRPr/>
            </a:pPr>
            <a:fld id="{B04D0874-41EB-46EE-B596-990E7C4D4A5E}" type="slidenum">
              <a:rPr lang="en-AU" smtClean="0"/>
              <a:pPr>
                <a:defRPr/>
              </a:pPr>
              <a:t>30</a:t>
            </a:fld>
            <a:endParaRPr lang="en-AU" dirty="0"/>
          </a:p>
        </p:txBody>
      </p:sp>
      <p:sp>
        <p:nvSpPr>
          <p:cNvPr id="3" name="Title 2"/>
          <p:cNvSpPr>
            <a:spLocks noGrp="1"/>
          </p:cNvSpPr>
          <p:nvPr>
            <p:ph type="title"/>
          </p:nvPr>
        </p:nvSpPr>
        <p:spPr/>
        <p:txBody>
          <a:bodyPr>
            <a:normAutofit/>
          </a:bodyPr>
          <a:lstStyle/>
          <a:p>
            <a:r>
              <a:rPr lang="en-AU" sz="2800" b="1" dirty="0"/>
              <a:t>Emergency Response Procedures</a:t>
            </a:r>
          </a:p>
        </p:txBody>
      </p:sp>
      <p:sp>
        <p:nvSpPr>
          <p:cNvPr id="4" name="TextBox 3"/>
          <p:cNvSpPr txBox="1"/>
          <p:nvPr/>
        </p:nvSpPr>
        <p:spPr>
          <a:xfrm>
            <a:off x="609600" y="1556371"/>
            <a:ext cx="1162498" cy="379591"/>
          </a:xfrm>
          <a:prstGeom prst="rect">
            <a:avLst/>
          </a:prstGeom>
          <a:noFill/>
        </p:spPr>
        <p:txBody>
          <a:bodyPr wrap="none" rtlCol="0">
            <a:spAutoFit/>
          </a:bodyPr>
          <a:lstStyle/>
          <a:p>
            <a:r>
              <a:rPr lang="en-AU" sz="2800" b="1" dirty="0" smtClean="0">
                <a:latin typeface="Trebuchet MS" panose="020B0603020202020204" pitchFamily="34" charset="0"/>
              </a:rPr>
              <a:t>Consider</a:t>
            </a:r>
            <a:endParaRPr lang="en-AU" sz="2800" b="1" dirty="0">
              <a:latin typeface="Trebuchet MS" panose="020B0603020202020204" pitchFamily="34" charset="0"/>
            </a:endParaRPr>
          </a:p>
        </p:txBody>
      </p:sp>
    </p:spTree>
    <p:extLst>
      <p:ext uri="{BB962C8B-B14F-4D97-AF65-F5344CB8AC3E}">
        <p14:creationId xmlns:p14="http://schemas.microsoft.com/office/powerpoint/2010/main" val="2528150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Emergency Control Organisation</a:t>
            </a:r>
            <a:endParaRPr lang="en-AU" dirty="0"/>
          </a:p>
        </p:txBody>
      </p:sp>
      <p:sp>
        <p:nvSpPr>
          <p:cNvPr id="8" name="Content Placeholder 7"/>
          <p:cNvSpPr>
            <a:spLocks noGrp="1"/>
          </p:cNvSpPr>
          <p:nvPr>
            <p:ph idx="13"/>
          </p:nvPr>
        </p:nvSpPr>
        <p:spPr/>
        <p:txBody>
          <a:bodyPr>
            <a:normAutofit fontScale="92500" lnSpcReduction="20000"/>
          </a:bodyPr>
          <a:lstStyle/>
          <a:p>
            <a:r>
              <a:rPr lang="en-AU" dirty="0" smtClean="0"/>
              <a:t>Number of members depends on size organisation </a:t>
            </a:r>
          </a:p>
          <a:p>
            <a:r>
              <a:rPr lang="en-AU" dirty="0" smtClean="0"/>
              <a:t>Generally includes</a:t>
            </a:r>
          </a:p>
          <a:p>
            <a:pPr lvl="1"/>
            <a:r>
              <a:rPr lang="en-AU" dirty="0" smtClean="0"/>
              <a:t>Chief Fire Warden</a:t>
            </a:r>
          </a:p>
          <a:p>
            <a:pPr lvl="1"/>
            <a:r>
              <a:rPr lang="en-AU" dirty="0" smtClean="0"/>
              <a:t>Communications Officer</a:t>
            </a:r>
          </a:p>
          <a:p>
            <a:pPr lvl="1"/>
            <a:r>
              <a:rPr lang="en-AU" dirty="0" smtClean="0"/>
              <a:t>Floor or Area Wardens</a:t>
            </a:r>
          </a:p>
          <a:p>
            <a:pPr lvl="1"/>
            <a:r>
              <a:rPr lang="en-AU" dirty="0" smtClean="0"/>
              <a:t>Wardens</a:t>
            </a:r>
          </a:p>
          <a:p>
            <a:pPr lvl="1"/>
            <a:r>
              <a:rPr lang="en-AU" dirty="0" smtClean="0"/>
              <a:t>Deputies</a:t>
            </a:r>
          </a:p>
          <a:p>
            <a:r>
              <a:rPr lang="en-AU" dirty="0" smtClean="0"/>
              <a:t>Emergency response procedures include roles and responsibilities</a:t>
            </a:r>
          </a:p>
          <a:p>
            <a:r>
              <a:rPr lang="en-AU" dirty="0"/>
              <a:t>During emergencies, instructions given by the emergency control organization (ECO)personnel shall take precedence over the normal management structure.</a:t>
            </a:r>
            <a:endParaRPr lang="en-AU" dirty="0" smtClean="0"/>
          </a:p>
          <a:p>
            <a:endParaRPr lang="en-AU" dirty="0"/>
          </a:p>
        </p:txBody>
      </p:sp>
    </p:spTree>
    <p:extLst>
      <p:ext uri="{BB962C8B-B14F-4D97-AF65-F5344CB8AC3E}">
        <p14:creationId xmlns:p14="http://schemas.microsoft.com/office/powerpoint/2010/main" val="2199912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p:extLst>
              <p:ext uri="{D42A27DB-BD31-4B8C-83A1-F6EECF244321}">
                <p14:modId xmlns:p14="http://schemas.microsoft.com/office/powerpoint/2010/main" val="3028685322"/>
              </p:ext>
            </p:extLst>
          </p:nvPr>
        </p:nvGraphicFramePr>
        <p:xfrm>
          <a:off x="964406" y="1575312"/>
          <a:ext cx="5270994" cy="3437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294967295"/>
          </p:nvPr>
        </p:nvSpPr>
        <p:spPr>
          <a:xfrm>
            <a:off x="7543800" y="5624513"/>
            <a:ext cx="1600200" cy="273844"/>
          </a:xfrm>
        </p:spPr>
        <p:txBody>
          <a:bodyPr/>
          <a:lstStyle/>
          <a:p>
            <a:pPr>
              <a:defRPr/>
            </a:pPr>
            <a:fld id="{B04D0874-41EB-46EE-B596-990E7C4D4A5E}" type="slidenum">
              <a:rPr lang="en-AU" smtClean="0"/>
              <a:pPr>
                <a:defRPr/>
              </a:pPr>
              <a:t>32</a:t>
            </a:fld>
            <a:endParaRPr lang="en-AU" dirty="0"/>
          </a:p>
        </p:txBody>
      </p:sp>
      <p:grpSp>
        <p:nvGrpSpPr>
          <p:cNvPr id="2" name="Group 1"/>
          <p:cNvGrpSpPr/>
          <p:nvPr/>
        </p:nvGrpSpPr>
        <p:grpSpPr>
          <a:xfrm>
            <a:off x="964406" y="1832735"/>
            <a:ext cx="5372100" cy="891886"/>
            <a:chOff x="684723" y="1068244"/>
            <a:chExt cx="6257024" cy="1117456"/>
          </a:xfrm>
        </p:grpSpPr>
        <p:pic>
          <p:nvPicPr>
            <p:cNvPr id="9" name="Picture 8" descr="Helmet - Green Cross - No Background.png"/>
            <p:cNvPicPr>
              <a:picLocks noChangeAspect="1"/>
            </p:cNvPicPr>
            <p:nvPr/>
          </p:nvPicPr>
          <p:blipFill>
            <a:blip r:embed="rId8" cstate="print"/>
            <a:stretch>
              <a:fillRect/>
            </a:stretch>
          </p:blipFill>
          <p:spPr>
            <a:xfrm>
              <a:off x="5333852" y="1068244"/>
              <a:ext cx="1607895" cy="1117456"/>
            </a:xfrm>
            <a:prstGeom prst="rect">
              <a:avLst/>
            </a:prstGeom>
          </p:spPr>
        </p:pic>
        <p:pic>
          <p:nvPicPr>
            <p:cNvPr id="10" name="Picture 9" descr="Helmet - White - No Background.png"/>
            <p:cNvPicPr>
              <a:picLocks noChangeAspect="1"/>
            </p:cNvPicPr>
            <p:nvPr/>
          </p:nvPicPr>
          <p:blipFill>
            <a:blip r:embed="rId9" cstate="print"/>
            <a:stretch>
              <a:fillRect/>
            </a:stretch>
          </p:blipFill>
          <p:spPr>
            <a:xfrm>
              <a:off x="684723" y="1069700"/>
              <a:ext cx="1605800" cy="1116000"/>
            </a:xfrm>
            <a:prstGeom prst="rect">
              <a:avLst/>
            </a:prstGeom>
          </p:spPr>
        </p:pic>
        <p:pic>
          <p:nvPicPr>
            <p:cNvPr id="11" name="Picture 10" descr="Helmet - Yellow - No background.png"/>
            <p:cNvPicPr>
              <a:picLocks noChangeAspect="1"/>
            </p:cNvPicPr>
            <p:nvPr/>
          </p:nvPicPr>
          <p:blipFill>
            <a:blip r:embed="rId10" cstate="print"/>
            <a:stretch>
              <a:fillRect/>
            </a:stretch>
          </p:blipFill>
          <p:spPr>
            <a:xfrm>
              <a:off x="2217371" y="1069700"/>
              <a:ext cx="1605801" cy="1116000"/>
            </a:xfrm>
            <a:prstGeom prst="rect">
              <a:avLst/>
            </a:prstGeom>
          </p:spPr>
        </p:pic>
        <p:pic>
          <p:nvPicPr>
            <p:cNvPr id="12" name="Picture 11" descr="Helmet - Red - No Background.png"/>
            <p:cNvPicPr>
              <a:picLocks noChangeAspect="1"/>
            </p:cNvPicPr>
            <p:nvPr/>
          </p:nvPicPr>
          <p:blipFill>
            <a:blip r:embed="rId11" cstate="print"/>
            <a:stretch>
              <a:fillRect/>
            </a:stretch>
          </p:blipFill>
          <p:spPr>
            <a:xfrm>
              <a:off x="3813235" y="1069700"/>
              <a:ext cx="1605800" cy="1116000"/>
            </a:xfrm>
            <a:prstGeom prst="rect">
              <a:avLst/>
            </a:prstGeom>
          </p:spPr>
        </p:pic>
      </p:grpSp>
      <p:sp>
        <p:nvSpPr>
          <p:cNvPr id="13" name="Content Placeholder 10"/>
          <p:cNvSpPr txBox="1">
            <a:spLocks/>
          </p:cNvSpPr>
          <p:nvPr/>
        </p:nvSpPr>
        <p:spPr>
          <a:xfrm>
            <a:off x="539552" y="5215176"/>
            <a:ext cx="6457950" cy="662096"/>
          </a:xfrm>
          <a:prstGeom prst="rect">
            <a:avLst/>
          </a:prstGeom>
        </p:spPr>
        <p:txBody>
          <a:bodyPr>
            <a:noAutofit/>
          </a:bodyPr>
          <a:lstStyle>
            <a:lvl1pPr marL="342900" indent="-342900" algn="l" defTabSz="457200" rtl="0" eaLnBrk="1" fontAlgn="base" hangingPunct="1">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AU" sz="3200" dirty="0"/>
              <a:t>Other ways to identify themselves are armbands, helmets, caps, hats, uniforms, tabards vests or other distinguishing distinctive clothing.</a:t>
            </a:r>
          </a:p>
        </p:txBody>
      </p:sp>
      <p:pic>
        <p:nvPicPr>
          <p:cNvPr id="3" name="Picture 2"/>
          <p:cNvPicPr>
            <a:picLocks noChangeAspect="1"/>
          </p:cNvPicPr>
          <p:nvPr/>
        </p:nvPicPr>
        <p:blipFill>
          <a:blip r:embed="rId12"/>
          <a:stretch>
            <a:fillRect/>
          </a:stretch>
        </p:blipFill>
        <p:spPr>
          <a:xfrm>
            <a:off x="1896" y="473371"/>
            <a:ext cx="7888908" cy="963251"/>
          </a:xfrm>
          <a:prstGeom prst="rect">
            <a:avLst/>
          </a:prstGeom>
        </p:spPr>
      </p:pic>
    </p:spTree>
    <p:extLst>
      <p:ext uri="{BB962C8B-B14F-4D97-AF65-F5344CB8AC3E}">
        <p14:creationId xmlns:p14="http://schemas.microsoft.com/office/powerpoint/2010/main" val="3959970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AU" altLang="en-US" dirty="0"/>
              <a:t>Training</a:t>
            </a:r>
          </a:p>
        </p:txBody>
      </p:sp>
      <p:sp>
        <p:nvSpPr>
          <p:cNvPr id="4" name="Slide Number Placeholder 3"/>
          <p:cNvSpPr>
            <a:spLocks noGrp="1"/>
          </p:cNvSpPr>
          <p:nvPr>
            <p:ph type="sldNum" sz="quarter" idx="12"/>
          </p:nvPr>
        </p:nvSpPr>
        <p:spPr/>
        <p:txBody>
          <a:bodyPr/>
          <a:lstStyle/>
          <a:p>
            <a:fld id="{0E761264-D385-41AF-A082-D7CFBCEEFB70}" type="slidenum">
              <a:rPr lang="en-US" altLang="en-US"/>
              <a:pPr/>
              <a:t>33</a:t>
            </a:fld>
            <a:endParaRPr lang="en-US" altLang="en-US"/>
          </a:p>
        </p:txBody>
      </p:sp>
      <p:sp>
        <p:nvSpPr>
          <p:cNvPr id="545795" name="Rectangle 3"/>
          <p:cNvSpPr>
            <a:spLocks noGrp="1" noChangeArrowheads="1"/>
          </p:cNvSpPr>
          <p:nvPr>
            <p:ph idx="13"/>
          </p:nvPr>
        </p:nvSpPr>
        <p:spPr>
          <a:xfrm>
            <a:off x="982133" y="1761859"/>
            <a:ext cx="7704667" cy="4719335"/>
          </a:xfrm>
        </p:spPr>
        <p:txBody>
          <a:bodyPr>
            <a:normAutofit fontScale="92500" lnSpcReduction="20000"/>
          </a:bodyPr>
          <a:lstStyle/>
          <a:p>
            <a:pPr>
              <a:lnSpc>
                <a:spcPct val="80000"/>
              </a:lnSpc>
              <a:buFont typeface="Wingdings" panose="05000000000000000000" pitchFamily="2" charset="2"/>
              <a:buNone/>
            </a:pPr>
            <a:r>
              <a:rPr lang="en-AU" altLang="en-US" sz="2400" dirty="0"/>
              <a:t>What</a:t>
            </a:r>
          </a:p>
          <a:p>
            <a:pPr>
              <a:lnSpc>
                <a:spcPct val="80000"/>
              </a:lnSpc>
            </a:pPr>
            <a:r>
              <a:rPr lang="en-AU" altLang="en-US" sz="2000" dirty="0"/>
              <a:t>Evacuation plans,</a:t>
            </a:r>
          </a:p>
          <a:p>
            <a:pPr>
              <a:lnSpc>
                <a:spcPct val="80000"/>
              </a:lnSpc>
            </a:pPr>
            <a:r>
              <a:rPr lang="en-AU" altLang="en-US" sz="2000" dirty="0"/>
              <a:t>Alarm systems,</a:t>
            </a:r>
          </a:p>
          <a:p>
            <a:pPr>
              <a:lnSpc>
                <a:spcPct val="80000"/>
              </a:lnSpc>
            </a:pPr>
            <a:r>
              <a:rPr lang="en-AU" altLang="en-US" sz="2000" dirty="0"/>
              <a:t>Reporting procedures for personnel,</a:t>
            </a:r>
          </a:p>
          <a:p>
            <a:pPr>
              <a:lnSpc>
                <a:spcPct val="80000"/>
              </a:lnSpc>
            </a:pPr>
            <a:r>
              <a:rPr lang="en-AU" altLang="en-US" sz="2000" dirty="0"/>
              <a:t>Shutdown procedures, and</a:t>
            </a:r>
          </a:p>
          <a:p>
            <a:pPr>
              <a:lnSpc>
                <a:spcPct val="80000"/>
              </a:lnSpc>
            </a:pPr>
            <a:r>
              <a:rPr lang="en-AU" altLang="en-US" sz="2000" dirty="0"/>
              <a:t>Types of potential emergencies.</a:t>
            </a:r>
          </a:p>
          <a:p>
            <a:pPr>
              <a:lnSpc>
                <a:spcPct val="80000"/>
              </a:lnSpc>
            </a:pPr>
            <a:r>
              <a:rPr lang="en-AU" altLang="en-US" sz="2000" dirty="0"/>
              <a:t>Specialist Training</a:t>
            </a:r>
          </a:p>
          <a:p>
            <a:pPr>
              <a:lnSpc>
                <a:spcPct val="80000"/>
              </a:lnSpc>
              <a:buFont typeface="Wingdings" panose="05000000000000000000" pitchFamily="2" charset="2"/>
              <a:buNone/>
            </a:pPr>
            <a:endParaRPr lang="en-AU" altLang="en-US" sz="2000" dirty="0"/>
          </a:p>
          <a:p>
            <a:pPr>
              <a:lnSpc>
                <a:spcPct val="80000"/>
              </a:lnSpc>
              <a:buFont typeface="Wingdings" panose="05000000000000000000" pitchFamily="2" charset="2"/>
              <a:buNone/>
            </a:pPr>
            <a:r>
              <a:rPr lang="en-AU" altLang="en-US" sz="2400" dirty="0"/>
              <a:t>When</a:t>
            </a:r>
          </a:p>
          <a:p>
            <a:pPr>
              <a:lnSpc>
                <a:spcPct val="80000"/>
              </a:lnSpc>
            </a:pPr>
            <a:r>
              <a:rPr lang="en-AU" altLang="en-US" sz="2000" dirty="0"/>
              <a:t>Initially when the plan is developed,</a:t>
            </a:r>
          </a:p>
          <a:p>
            <a:pPr>
              <a:lnSpc>
                <a:spcPct val="80000"/>
              </a:lnSpc>
            </a:pPr>
            <a:r>
              <a:rPr lang="en-AU" altLang="en-US" sz="2000" dirty="0"/>
              <a:t>For all new employees,</a:t>
            </a:r>
          </a:p>
          <a:p>
            <a:pPr>
              <a:lnSpc>
                <a:spcPct val="80000"/>
              </a:lnSpc>
            </a:pPr>
            <a:r>
              <a:rPr lang="en-AU" altLang="en-US" sz="2000" dirty="0"/>
              <a:t>When new equipment, materials, or processes are introduced,</a:t>
            </a:r>
          </a:p>
          <a:p>
            <a:pPr>
              <a:lnSpc>
                <a:spcPct val="80000"/>
              </a:lnSpc>
            </a:pPr>
            <a:r>
              <a:rPr lang="en-AU" altLang="en-US" sz="2000" dirty="0"/>
              <a:t>When procedures have been updated or revised,</a:t>
            </a:r>
          </a:p>
          <a:p>
            <a:pPr>
              <a:lnSpc>
                <a:spcPct val="80000"/>
              </a:lnSpc>
            </a:pPr>
            <a:r>
              <a:rPr lang="en-AU" altLang="en-US" sz="2000" dirty="0"/>
              <a:t>When exercises show that employee performance must be improved</a:t>
            </a:r>
          </a:p>
          <a:p>
            <a:pPr>
              <a:lnSpc>
                <a:spcPct val="80000"/>
              </a:lnSpc>
            </a:pPr>
            <a:r>
              <a:rPr lang="en-AU" altLang="en-US" sz="2000" dirty="0"/>
              <a:t>At least annually.</a:t>
            </a:r>
            <a:endParaRPr lang="en-US" altLang="en-US" sz="2000" dirty="0"/>
          </a:p>
        </p:txBody>
      </p:sp>
    </p:spTree>
    <p:extLst>
      <p:ext uri="{BB962C8B-B14F-4D97-AF65-F5344CB8AC3E}">
        <p14:creationId xmlns:p14="http://schemas.microsoft.com/office/powerpoint/2010/main" val="694114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p:txBody>
          <a:bodyPr/>
          <a:lstStyle/>
          <a:p>
            <a:r>
              <a:rPr lang="en-AU" altLang="en-US" dirty="0"/>
              <a:t>Training</a:t>
            </a:r>
          </a:p>
        </p:txBody>
      </p:sp>
      <p:sp>
        <p:nvSpPr>
          <p:cNvPr id="4" name="Slide Number Placeholder 3"/>
          <p:cNvSpPr>
            <a:spLocks noGrp="1"/>
          </p:cNvSpPr>
          <p:nvPr>
            <p:ph type="sldNum" sz="quarter" idx="12"/>
          </p:nvPr>
        </p:nvSpPr>
        <p:spPr/>
        <p:txBody>
          <a:bodyPr/>
          <a:lstStyle/>
          <a:p>
            <a:fld id="{0E761264-D385-41AF-A082-D7CFBCEEFB70}" type="slidenum">
              <a:rPr lang="en-US" altLang="en-US"/>
              <a:pPr/>
              <a:t>34</a:t>
            </a:fld>
            <a:endParaRPr lang="en-US" altLang="en-US"/>
          </a:p>
        </p:txBody>
      </p:sp>
      <p:sp>
        <p:nvSpPr>
          <p:cNvPr id="545795" name="Rectangle 3"/>
          <p:cNvSpPr>
            <a:spLocks noGrp="1" noChangeArrowheads="1"/>
          </p:cNvSpPr>
          <p:nvPr>
            <p:ph idx="13"/>
          </p:nvPr>
        </p:nvSpPr>
        <p:spPr>
          <a:xfrm>
            <a:off x="982133" y="1761859"/>
            <a:ext cx="7704667" cy="4719335"/>
          </a:xfrm>
        </p:spPr>
        <p:txBody>
          <a:bodyPr>
            <a:normAutofit fontScale="85000" lnSpcReduction="20000"/>
          </a:bodyPr>
          <a:lstStyle/>
          <a:p>
            <a:pPr>
              <a:lnSpc>
                <a:spcPct val="80000"/>
              </a:lnSpc>
              <a:buFont typeface="Wingdings" panose="05000000000000000000" pitchFamily="2" charset="2"/>
              <a:buNone/>
            </a:pPr>
            <a:r>
              <a:rPr lang="en-AU" altLang="en-US" sz="2400" dirty="0"/>
              <a:t>What</a:t>
            </a:r>
          </a:p>
          <a:p>
            <a:pPr>
              <a:lnSpc>
                <a:spcPct val="80000"/>
              </a:lnSpc>
            </a:pPr>
            <a:r>
              <a:rPr lang="en-AU" altLang="en-US" sz="2000" dirty="0"/>
              <a:t>Evacuation plans,</a:t>
            </a:r>
          </a:p>
          <a:p>
            <a:pPr>
              <a:lnSpc>
                <a:spcPct val="80000"/>
              </a:lnSpc>
            </a:pPr>
            <a:r>
              <a:rPr lang="en-AU" altLang="en-US" sz="2000" dirty="0"/>
              <a:t>Alarm systems,</a:t>
            </a:r>
          </a:p>
          <a:p>
            <a:pPr>
              <a:lnSpc>
                <a:spcPct val="80000"/>
              </a:lnSpc>
            </a:pPr>
            <a:r>
              <a:rPr lang="en-AU" altLang="en-US" sz="2000" dirty="0"/>
              <a:t>Reporting procedures for personnel</a:t>
            </a:r>
            <a:r>
              <a:rPr lang="en-AU" altLang="en-US" sz="2000" dirty="0" smtClean="0"/>
              <a:t>,</a:t>
            </a:r>
          </a:p>
          <a:p>
            <a:pPr>
              <a:lnSpc>
                <a:spcPct val="80000"/>
              </a:lnSpc>
            </a:pPr>
            <a:r>
              <a:rPr lang="en-AU" altLang="en-US" sz="2000" dirty="0" smtClean="0"/>
              <a:t>Use of emergency equipment (</a:t>
            </a:r>
            <a:r>
              <a:rPr lang="en-AU" altLang="en-US" sz="2000" dirty="0" err="1" smtClean="0"/>
              <a:t>inc</a:t>
            </a:r>
            <a:r>
              <a:rPr lang="en-AU" altLang="en-US" sz="2000" dirty="0" smtClean="0"/>
              <a:t> fire fighting equipment)</a:t>
            </a:r>
            <a:endParaRPr lang="en-AU" altLang="en-US" sz="2000" dirty="0"/>
          </a:p>
          <a:p>
            <a:pPr>
              <a:lnSpc>
                <a:spcPct val="80000"/>
              </a:lnSpc>
            </a:pPr>
            <a:r>
              <a:rPr lang="en-AU" altLang="en-US" sz="2000" dirty="0"/>
              <a:t>Shutdown procedures, and</a:t>
            </a:r>
          </a:p>
          <a:p>
            <a:pPr>
              <a:lnSpc>
                <a:spcPct val="80000"/>
              </a:lnSpc>
            </a:pPr>
            <a:r>
              <a:rPr lang="en-AU" altLang="en-US" sz="2000" dirty="0"/>
              <a:t>Types of potential emergencies.</a:t>
            </a:r>
          </a:p>
          <a:p>
            <a:pPr>
              <a:lnSpc>
                <a:spcPct val="80000"/>
              </a:lnSpc>
            </a:pPr>
            <a:r>
              <a:rPr lang="en-AU" altLang="en-US" sz="2000" dirty="0"/>
              <a:t>Specialist </a:t>
            </a:r>
            <a:r>
              <a:rPr lang="en-AU" altLang="en-US" sz="2000" dirty="0" smtClean="0"/>
              <a:t>Training (EPC, ECO, specialist emergency response)</a:t>
            </a:r>
            <a:endParaRPr lang="en-AU" altLang="en-US" sz="2000" dirty="0"/>
          </a:p>
          <a:p>
            <a:pPr>
              <a:lnSpc>
                <a:spcPct val="80000"/>
              </a:lnSpc>
              <a:buFont typeface="Wingdings" panose="05000000000000000000" pitchFamily="2" charset="2"/>
              <a:buNone/>
            </a:pPr>
            <a:endParaRPr lang="en-AU" altLang="en-US" sz="2000" dirty="0"/>
          </a:p>
          <a:p>
            <a:pPr>
              <a:lnSpc>
                <a:spcPct val="80000"/>
              </a:lnSpc>
              <a:buFont typeface="Wingdings" panose="05000000000000000000" pitchFamily="2" charset="2"/>
              <a:buNone/>
            </a:pPr>
            <a:r>
              <a:rPr lang="en-AU" altLang="en-US" sz="2400" dirty="0"/>
              <a:t>When</a:t>
            </a:r>
          </a:p>
          <a:p>
            <a:pPr>
              <a:lnSpc>
                <a:spcPct val="80000"/>
              </a:lnSpc>
            </a:pPr>
            <a:r>
              <a:rPr lang="en-AU" altLang="en-US" sz="2000" dirty="0"/>
              <a:t>Initially when the plan is developed,</a:t>
            </a:r>
          </a:p>
          <a:p>
            <a:pPr>
              <a:lnSpc>
                <a:spcPct val="80000"/>
              </a:lnSpc>
            </a:pPr>
            <a:r>
              <a:rPr lang="en-AU" altLang="en-US" sz="2000" dirty="0"/>
              <a:t>For all new employees,</a:t>
            </a:r>
          </a:p>
          <a:p>
            <a:pPr>
              <a:lnSpc>
                <a:spcPct val="80000"/>
              </a:lnSpc>
            </a:pPr>
            <a:r>
              <a:rPr lang="en-AU" altLang="en-US" sz="2000" dirty="0"/>
              <a:t>When new equipment, materials, or processes are introduced,</a:t>
            </a:r>
          </a:p>
          <a:p>
            <a:pPr>
              <a:lnSpc>
                <a:spcPct val="80000"/>
              </a:lnSpc>
            </a:pPr>
            <a:r>
              <a:rPr lang="en-AU" altLang="en-US" sz="2000" dirty="0"/>
              <a:t>When procedures have been updated or revised,</a:t>
            </a:r>
          </a:p>
          <a:p>
            <a:pPr>
              <a:lnSpc>
                <a:spcPct val="80000"/>
              </a:lnSpc>
            </a:pPr>
            <a:r>
              <a:rPr lang="en-AU" altLang="en-US" sz="2000" dirty="0"/>
              <a:t>When exercises show that employee performance must be improved</a:t>
            </a:r>
          </a:p>
          <a:p>
            <a:pPr>
              <a:lnSpc>
                <a:spcPct val="80000"/>
              </a:lnSpc>
            </a:pPr>
            <a:r>
              <a:rPr lang="en-AU" altLang="en-US" sz="2000" dirty="0"/>
              <a:t>At least annually.</a:t>
            </a:r>
            <a:endParaRPr lang="en-US" altLang="en-US" sz="2000" dirty="0"/>
          </a:p>
        </p:txBody>
      </p:sp>
    </p:spTree>
    <p:extLst>
      <p:ext uri="{BB962C8B-B14F-4D97-AF65-F5344CB8AC3E}">
        <p14:creationId xmlns:p14="http://schemas.microsoft.com/office/powerpoint/2010/main" val="3409716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Emergency Equipment, Facilities and Alarms</a:t>
            </a:r>
          </a:p>
        </p:txBody>
      </p:sp>
      <p:sp>
        <p:nvSpPr>
          <p:cNvPr id="3" name="Content Placeholder 2"/>
          <p:cNvSpPr>
            <a:spLocks noGrp="1"/>
          </p:cNvSpPr>
          <p:nvPr>
            <p:ph idx="1"/>
          </p:nvPr>
        </p:nvSpPr>
        <p:spPr/>
        <p:txBody>
          <a:bodyPr/>
          <a:lstStyle/>
          <a:p>
            <a:r>
              <a:rPr lang="en-AU" dirty="0"/>
              <a:t>Emergency Reporting</a:t>
            </a:r>
          </a:p>
          <a:p>
            <a:r>
              <a:rPr lang="en-AU" dirty="0"/>
              <a:t>Emergency Alerting</a:t>
            </a:r>
          </a:p>
          <a:p>
            <a:r>
              <a:rPr lang="en-AU" dirty="0"/>
              <a:t>Emergency Intercommunication</a:t>
            </a:r>
          </a:p>
          <a:p>
            <a:r>
              <a:rPr lang="en-AU" dirty="0"/>
              <a:t>Emergency Warning and</a:t>
            </a:r>
            <a:br>
              <a:rPr lang="en-AU" dirty="0"/>
            </a:br>
            <a:r>
              <a:rPr lang="en-AU" dirty="0"/>
              <a:t>Intercommunication Systems</a:t>
            </a:r>
            <a:br>
              <a:rPr lang="en-AU" dirty="0"/>
            </a:br>
            <a:r>
              <a:rPr lang="en-AU" dirty="0"/>
              <a:t>(EWIS)</a:t>
            </a:r>
          </a:p>
        </p:txBody>
      </p:sp>
      <p:sp>
        <p:nvSpPr>
          <p:cNvPr id="6" name="Slide Number Placeholder 5"/>
          <p:cNvSpPr>
            <a:spLocks noGrp="1"/>
          </p:cNvSpPr>
          <p:nvPr>
            <p:ph type="sldNum" sz="quarter" idx="12"/>
          </p:nvPr>
        </p:nvSpPr>
        <p:spPr/>
        <p:txBody>
          <a:bodyPr/>
          <a:lstStyle/>
          <a:p>
            <a:pPr>
              <a:defRPr/>
            </a:pPr>
            <a:fld id="{B04D0874-41EB-46EE-B596-990E7C4D4A5E}" type="slidenum">
              <a:rPr lang="en-AU" smtClean="0"/>
              <a:pPr>
                <a:defRPr/>
              </a:pPr>
              <a:t>35</a:t>
            </a:fld>
            <a:endParaRPr lang="en-AU" dirty="0"/>
          </a:p>
        </p:txBody>
      </p:sp>
      <p:pic>
        <p:nvPicPr>
          <p:cNvPr id="7" name="Picture 6" descr="EWIS.jpg"/>
          <p:cNvPicPr>
            <a:picLocks noChangeAspect="1"/>
          </p:cNvPicPr>
          <p:nvPr/>
        </p:nvPicPr>
        <p:blipFill>
          <a:blip r:embed="rId3" cstate="print">
            <a:clrChange>
              <a:clrFrom>
                <a:srgbClr val="FFFFFF"/>
              </a:clrFrom>
              <a:clrTo>
                <a:srgbClr val="FFFFFF">
                  <a:alpha val="0"/>
                </a:srgbClr>
              </a:clrTo>
            </a:clrChange>
          </a:blip>
          <a:stretch>
            <a:fillRect/>
          </a:stretch>
        </p:blipFill>
        <p:spPr>
          <a:xfrm>
            <a:off x="6125464" y="2443160"/>
            <a:ext cx="3018536" cy="4021140"/>
          </a:xfrm>
          <a:prstGeom prst="rect">
            <a:avLst/>
          </a:prstGeom>
        </p:spPr>
      </p:pic>
    </p:spTree>
    <p:extLst>
      <p:ext uri="{BB962C8B-B14F-4D97-AF65-F5344CB8AC3E}">
        <p14:creationId xmlns:p14="http://schemas.microsoft.com/office/powerpoint/2010/main" val="2507345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Emergency Equipment and Facilities</a:t>
            </a:r>
          </a:p>
        </p:txBody>
      </p:sp>
      <p:sp>
        <p:nvSpPr>
          <p:cNvPr id="7" name="Text Placeholder 6"/>
          <p:cNvSpPr>
            <a:spLocks noGrp="1"/>
          </p:cNvSpPr>
          <p:nvPr>
            <p:ph type="body" idx="1"/>
          </p:nvPr>
        </p:nvSpPr>
        <p:spPr>
          <a:xfrm>
            <a:off x="609599" y="1830783"/>
            <a:ext cx="3090672" cy="576262"/>
          </a:xfrm>
        </p:spPr>
        <p:txBody>
          <a:bodyPr/>
          <a:lstStyle/>
          <a:p>
            <a:r>
              <a:rPr lang="en-AU" dirty="0"/>
              <a:t>Fire</a:t>
            </a:r>
          </a:p>
        </p:txBody>
      </p:sp>
      <p:sp>
        <p:nvSpPr>
          <p:cNvPr id="3" name="Content Placeholder 2"/>
          <p:cNvSpPr>
            <a:spLocks noGrp="1"/>
          </p:cNvSpPr>
          <p:nvPr>
            <p:ph sz="half" idx="2"/>
          </p:nvPr>
        </p:nvSpPr>
        <p:spPr>
          <a:xfrm>
            <a:off x="609599" y="2407046"/>
            <a:ext cx="3090672" cy="3304117"/>
          </a:xfrm>
        </p:spPr>
        <p:txBody>
          <a:bodyPr>
            <a:normAutofit fontScale="85000" lnSpcReduction="10000"/>
          </a:bodyPr>
          <a:lstStyle/>
          <a:p>
            <a:r>
              <a:rPr lang="en-AU" dirty="0"/>
              <a:t>Fire extinguishers</a:t>
            </a:r>
          </a:p>
          <a:p>
            <a:r>
              <a:rPr lang="en-AU" dirty="0"/>
              <a:t>Fire blankets</a:t>
            </a:r>
          </a:p>
          <a:p>
            <a:r>
              <a:rPr lang="en-AU" dirty="0"/>
              <a:t>Hose reels</a:t>
            </a:r>
          </a:p>
          <a:p>
            <a:r>
              <a:rPr lang="en-AU" dirty="0"/>
              <a:t>Sprinkler systems</a:t>
            </a:r>
          </a:p>
          <a:p>
            <a:r>
              <a:rPr lang="en-AU" dirty="0"/>
              <a:t>Smoke alarms</a:t>
            </a:r>
          </a:p>
          <a:p>
            <a:r>
              <a:rPr lang="en-AU" dirty="0"/>
              <a:t>Smoke extraction systems</a:t>
            </a:r>
          </a:p>
          <a:p>
            <a:r>
              <a:rPr lang="en-AU" dirty="0"/>
              <a:t>Stairwell pressurisation</a:t>
            </a:r>
          </a:p>
          <a:p>
            <a:r>
              <a:rPr lang="en-AU" dirty="0"/>
              <a:t>Smoke doors</a:t>
            </a:r>
          </a:p>
          <a:p>
            <a:r>
              <a:rPr lang="en-AU" dirty="0"/>
              <a:t>Smoke barriers</a:t>
            </a:r>
          </a:p>
          <a:p>
            <a:r>
              <a:rPr lang="en-AU" dirty="0"/>
              <a:t>Fire compartments</a:t>
            </a:r>
          </a:p>
          <a:p>
            <a:endParaRPr lang="en-AU" dirty="0"/>
          </a:p>
        </p:txBody>
      </p:sp>
      <p:sp>
        <p:nvSpPr>
          <p:cNvPr id="8" name="Text Placeholder 7"/>
          <p:cNvSpPr>
            <a:spLocks noGrp="1"/>
          </p:cNvSpPr>
          <p:nvPr>
            <p:ph type="body" sz="quarter" idx="3"/>
          </p:nvPr>
        </p:nvSpPr>
        <p:spPr>
          <a:xfrm>
            <a:off x="3866640" y="1830783"/>
            <a:ext cx="3090672" cy="576262"/>
          </a:xfrm>
        </p:spPr>
        <p:txBody>
          <a:bodyPr/>
          <a:lstStyle/>
          <a:p>
            <a:r>
              <a:rPr lang="en-AU" dirty="0"/>
              <a:t>Hazardous Materials</a:t>
            </a:r>
          </a:p>
        </p:txBody>
      </p:sp>
      <p:sp>
        <p:nvSpPr>
          <p:cNvPr id="9" name="Content Placeholder 8"/>
          <p:cNvSpPr>
            <a:spLocks noGrp="1"/>
          </p:cNvSpPr>
          <p:nvPr>
            <p:ph sz="quarter" idx="4"/>
          </p:nvPr>
        </p:nvSpPr>
        <p:spPr>
          <a:xfrm>
            <a:off x="3866640" y="2407046"/>
            <a:ext cx="3090672" cy="3304117"/>
          </a:xfrm>
        </p:spPr>
        <p:txBody>
          <a:bodyPr>
            <a:normAutofit fontScale="85000" lnSpcReduction="10000"/>
          </a:bodyPr>
          <a:lstStyle/>
          <a:p>
            <a:r>
              <a:rPr lang="en-AU" dirty="0"/>
              <a:t>Gas detectors</a:t>
            </a:r>
          </a:p>
          <a:p>
            <a:r>
              <a:rPr lang="en-AU" dirty="0"/>
              <a:t>Self contained breathing apparatus</a:t>
            </a:r>
          </a:p>
          <a:p>
            <a:r>
              <a:rPr lang="en-AU" dirty="0"/>
              <a:t>Spill kits</a:t>
            </a:r>
          </a:p>
          <a:p>
            <a:r>
              <a:rPr lang="en-AU" dirty="0"/>
              <a:t>Splash suits and coveralls</a:t>
            </a:r>
          </a:p>
          <a:p>
            <a:r>
              <a:rPr lang="en-AU" dirty="0"/>
              <a:t>Specialised alarms</a:t>
            </a:r>
          </a:p>
          <a:p>
            <a:r>
              <a:rPr lang="en-AU" dirty="0"/>
              <a:t>Automatic closing doors and atmosphere extraction</a:t>
            </a:r>
          </a:p>
          <a:p>
            <a:r>
              <a:rPr lang="en-AU" dirty="0"/>
              <a:t>Specialised PPE</a:t>
            </a:r>
          </a:p>
          <a:p>
            <a:r>
              <a:rPr lang="en-AU" dirty="0"/>
              <a:t>Emergency showers/eye washers</a:t>
            </a:r>
          </a:p>
        </p:txBody>
      </p:sp>
      <p:sp>
        <p:nvSpPr>
          <p:cNvPr id="6" name="Slide Number Placeholder 5"/>
          <p:cNvSpPr>
            <a:spLocks noGrp="1"/>
          </p:cNvSpPr>
          <p:nvPr>
            <p:ph type="sldNum" sz="quarter" idx="12"/>
          </p:nvPr>
        </p:nvSpPr>
        <p:spPr/>
        <p:txBody>
          <a:bodyPr/>
          <a:lstStyle/>
          <a:p>
            <a:pPr>
              <a:defRPr/>
            </a:pPr>
            <a:fld id="{B04D0874-41EB-46EE-B596-990E7C4D4A5E}" type="slidenum">
              <a:rPr lang="en-AU" smtClean="0"/>
              <a:pPr>
                <a:defRPr/>
              </a:pPr>
              <a:t>36</a:t>
            </a:fld>
            <a:endParaRPr lang="en-AU" dirty="0"/>
          </a:p>
        </p:txBody>
      </p:sp>
    </p:spTree>
    <p:extLst>
      <p:ext uri="{BB962C8B-B14F-4D97-AF65-F5344CB8AC3E}">
        <p14:creationId xmlns:p14="http://schemas.microsoft.com/office/powerpoint/2010/main" val="339957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Emergency Equipment and Facilities</a:t>
            </a:r>
          </a:p>
        </p:txBody>
      </p:sp>
      <p:sp>
        <p:nvSpPr>
          <p:cNvPr id="7" name="Text Placeholder 6"/>
          <p:cNvSpPr>
            <a:spLocks noGrp="1"/>
          </p:cNvSpPr>
          <p:nvPr>
            <p:ph type="body" idx="1"/>
          </p:nvPr>
        </p:nvSpPr>
        <p:spPr>
          <a:xfrm>
            <a:off x="609599" y="1843483"/>
            <a:ext cx="3090672" cy="576262"/>
          </a:xfrm>
        </p:spPr>
        <p:txBody>
          <a:bodyPr/>
          <a:lstStyle/>
          <a:p>
            <a:r>
              <a:rPr lang="en-AU" dirty="0"/>
              <a:t>General</a:t>
            </a:r>
          </a:p>
        </p:txBody>
      </p:sp>
      <p:sp>
        <p:nvSpPr>
          <p:cNvPr id="3" name="Content Placeholder 2"/>
          <p:cNvSpPr>
            <a:spLocks noGrp="1"/>
          </p:cNvSpPr>
          <p:nvPr>
            <p:ph sz="half" idx="2"/>
          </p:nvPr>
        </p:nvSpPr>
        <p:spPr>
          <a:xfrm>
            <a:off x="609599" y="2419746"/>
            <a:ext cx="3090672" cy="3304117"/>
          </a:xfrm>
        </p:spPr>
        <p:txBody>
          <a:bodyPr>
            <a:normAutofit fontScale="92500" lnSpcReduction="10000"/>
          </a:bodyPr>
          <a:lstStyle/>
          <a:p>
            <a:r>
              <a:rPr lang="en-AU" dirty="0"/>
              <a:t>Personal Protective Equipment (PPE)</a:t>
            </a:r>
          </a:p>
          <a:p>
            <a:r>
              <a:rPr lang="en-AU" dirty="0"/>
              <a:t>Emergency barrier tape</a:t>
            </a:r>
          </a:p>
          <a:p>
            <a:r>
              <a:rPr lang="en-AU" dirty="0"/>
              <a:t>Signs</a:t>
            </a:r>
          </a:p>
          <a:p>
            <a:r>
              <a:rPr lang="en-AU" dirty="0"/>
              <a:t>Gloves</a:t>
            </a:r>
          </a:p>
          <a:p>
            <a:r>
              <a:rPr lang="en-AU" dirty="0"/>
              <a:t>Enclosed footwear</a:t>
            </a:r>
          </a:p>
          <a:p>
            <a:r>
              <a:rPr lang="en-AU" dirty="0"/>
              <a:t>Safety glasses</a:t>
            </a:r>
          </a:p>
          <a:p>
            <a:r>
              <a:rPr lang="en-AU" dirty="0"/>
              <a:t>Fire control panels</a:t>
            </a:r>
          </a:p>
          <a:p>
            <a:r>
              <a:rPr lang="en-AU" dirty="0"/>
              <a:t>Manual alarms</a:t>
            </a:r>
          </a:p>
        </p:txBody>
      </p:sp>
      <p:pic>
        <p:nvPicPr>
          <p:cNvPr id="61442" name="Picture 2" descr="http://www.safelink.com.my/v2/images/ppe.jpg"/>
          <p:cNvPicPr>
            <a:picLocks noGrp="1" noChangeAspect="1" noChangeArrowheads="1"/>
          </p:cNvPicPr>
          <p:nvPr>
            <p:ph sz="quarter" idx="4"/>
          </p:nvPr>
        </p:nvPicPr>
        <p:blipFill>
          <a:blip r:embed="rId3" cstate="print">
            <a:clrChange>
              <a:clrFrom>
                <a:srgbClr val="FFFFFF"/>
              </a:clrFrom>
              <a:clrTo>
                <a:srgbClr val="FFFFFF">
                  <a:alpha val="0"/>
                </a:srgbClr>
              </a:clrTo>
            </a:clrChange>
          </a:blip>
          <a:stretch>
            <a:fillRect/>
          </a:stretch>
        </p:blipFill>
        <p:spPr bwMode="auto">
          <a:xfrm>
            <a:off x="3996078" y="2419350"/>
            <a:ext cx="2833007" cy="3305175"/>
          </a:xfrm>
          <a:prstGeom prst="rect">
            <a:avLst/>
          </a:prstGeom>
          <a:noFill/>
        </p:spPr>
      </p:pic>
      <p:sp>
        <p:nvSpPr>
          <p:cNvPr id="6" name="Slide Number Placeholder 5"/>
          <p:cNvSpPr>
            <a:spLocks noGrp="1"/>
          </p:cNvSpPr>
          <p:nvPr>
            <p:ph type="sldNum" sz="quarter" idx="12"/>
          </p:nvPr>
        </p:nvSpPr>
        <p:spPr/>
        <p:txBody>
          <a:bodyPr/>
          <a:lstStyle/>
          <a:p>
            <a:pPr>
              <a:defRPr/>
            </a:pPr>
            <a:fld id="{B04D0874-41EB-46EE-B596-990E7C4D4A5E}" type="slidenum">
              <a:rPr lang="en-AU" smtClean="0"/>
              <a:pPr>
                <a:defRPr/>
              </a:pPr>
              <a:t>37</a:t>
            </a:fld>
            <a:endParaRPr lang="en-AU" dirty="0"/>
          </a:p>
        </p:txBody>
      </p:sp>
    </p:spTree>
    <p:extLst>
      <p:ext uri="{BB962C8B-B14F-4D97-AF65-F5344CB8AC3E}">
        <p14:creationId xmlns:p14="http://schemas.microsoft.com/office/powerpoint/2010/main" val="4156816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Emergency Equipment and Facilities</a:t>
            </a:r>
          </a:p>
        </p:txBody>
      </p:sp>
      <p:sp>
        <p:nvSpPr>
          <p:cNvPr id="7" name="Text Placeholder 6"/>
          <p:cNvSpPr>
            <a:spLocks noGrp="1"/>
          </p:cNvSpPr>
          <p:nvPr>
            <p:ph type="body" idx="1"/>
          </p:nvPr>
        </p:nvSpPr>
        <p:spPr>
          <a:xfrm>
            <a:off x="609599" y="1843483"/>
            <a:ext cx="3090672" cy="576262"/>
          </a:xfrm>
        </p:spPr>
        <p:txBody>
          <a:bodyPr/>
          <a:lstStyle/>
          <a:p>
            <a:r>
              <a:rPr lang="en-AU" dirty="0"/>
              <a:t>First Aid</a:t>
            </a:r>
          </a:p>
        </p:txBody>
      </p:sp>
      <p:sp>
        <p:nvSpPr>
          <p:cNvPr id="3" name="Content Placeholder 2"/>
          <p:cNvSpPr>
            <a:spLocks noGrp="1"/>
          </p:cNvSpPr>
          <p:nvPr>
            <p:ph sz="half" idx="2"/>
          </p:nvPr>
        </p:nvSpPr>
        <p:spPr>
          <a:xfrm>
            <a:off x="609599" y="2419746"/>
            <a:ext cx="3090672" cy="3304117"/>
          </a:xfrm>
        </p:spPr>
        <p:txBody>
          <a:bodyPr>
            <a:normAutofit/>
          </a:bodyPr>
          <a:lstStyle/>
          <a:p>
            <a:r>
              <a:rPr lang="en-AU" dirty="0"/>
              <a:t>First aid Kits</a:t>
            </a:r>
          </a:p>
          <a:p>
            <a:r>
              <a:rPr lang="en-AU" dirty="0"/>
              <a:t>Automatic Defibrillators</a:t>
            </a:r>
          </a:p>
          <a:p>
            <a:r>
              <a:rPr lang="en-AU" dirty="0"/>
              <a:t>Eye Wash and shower equipment</a:t>
            </a:r>
          </a:p>
          <a:p>
            <a:r>
              <a:rPr lang="en-AU" dirty="0"/>
              <a:t>First aid room</a:t>
            </a:r>
          </a:p>
        </p:txBody>
      </p:sp>
      <p:sp>
        <p:nvSpPr>
          <p:cNvPr id="6" name="Slide Number Placeholder 5"/>
          <p:cNvSpPr>
            <a:spLocks noGrp="1"/>
          </p:cNvSpPr>
          <p:nvPr>
            <p:ph type="sldNum" sz="quarter" idx="12"/>
          </p:nvPr>
        </p:nvSpPr>
        <p:spPr/>
        <p:txBody>
          <a:bodyPr/>
          <a:lstStyle/>
          <a:p>
            <a:pPr>
              <a:defRPr/>
            </a:pPr>
            <a:fld id="{B04D0874-41EB-46EE-B596-990E7C4D4A5E}" type="slidenum">
              <a:rPr lang="en-AU" smtClean="0"/>
              <a:pPr>
                <a:defRPr/>
              </a:pPr>
              <a:t>38</a:t>
            </a:fld>
            <a:endParaRPr lang="en-AU" dirty="0"/>
          </a:p>
        </p:txBody>
      </p:sp>
      <p:pic>
        <p:nvPicPr>
          <p:cNvPr id="10" name="Picture 9" descr="Screen Clipping">
            <a:extLst>
              <a:ext uri="{FF2B5EF4-FFF2-40B4-BE49-F238E27FC236}">
                <a16:creationId xmlns="" xmlns:a16="http://schemas.microsoft.com/office/drawing/2014/main" id="{629DBD4F-3F54-49A0-BC8F-9D38EEF29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316" y="2366405"/>
            <a:ext cx="2514951" cy="3238952"/>
          </a:xfrm>
          <a:prstGeom prst="rect">
            <a:avLst/>
          </a:prstGeom>
        </p:spPr>
      </p:pic>
    </p:spTree>
    <p:extLst>
      <p:ext uri="{BB962C8B-B14F-4D97-AF65-F5344CB8AC3E}">
        <p14:creationId xmlns:p14="http://schemas.microsoft.com/office/powerpoint/2010/main" val="108077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27819"/>
            <a:ext cx="6347713" cy="659160"/>
          </a:xfrm>
        </p:spPr>
        <p:txBody>
          <a:bodyPr/>
          <a:lstStyle/>
          <a:p>
            <a:pPr algn="r"/>
            <a:r>
              <a:rPr lang="en-AU" dirty="0"/>
              <a:t>Who are we?</a:t>
            </a:r>
            <a:endParaRPr lang="en-US" dirty="0"/>
          </a:p>
        </p:txBody>
      </p:sp>
      <p:sp>
        <p:nvSpPr>
          <p:cNvPr id="3" name="Content Placeholder 2"/>
          <p:cNvSpPr>
            <a:spLocks noGrp="1"/>
          </p:cNvSpPr>
          <p:nvPr>
            <p:ph idx="1"/>
          </p:nvPr>
        </p:nvSpPr>
        <p:spPr>
          <a:xfrm>
            <a:off x="251520" y="1772816"/>
            <a:ext cx="7344816" cy="4896544"/>
          </a:xfrm>
        </p:spPr>
        <p:txBody>
          <a:bodyPr>
            <a:normAutofit fontScale="70000" lnSpcReduction="20000"/>
          </a:bodyPr>
          <a:lstStyle/>
          <a:p>
            <a:pPr marL="0" indent="0">
              <a:lnSpc>
                <a:spcPct val="120000"/>
              </a:lnSpc>
              <a:buNone/>
            </a:pPr>
            <a:r>
              <a:rPr lang="en-AU" sz="2000" dirty="0"/>
              <a:t>Total Management and Training is a </a:t>
            </a:r>
            <a:r>
              <a:rPr lang="en-AU" sz="2000" dirty="0" smtClean="0"/>
              <a:t>management consultancy and registered </a:t>
            </a:r>
            <a:r>
              <a:rPr lang="en-AU" sz="2000" dirty="0"/>
              <a:t>training organisation based in Cairns, Australia offering </a:t>
            </a:r>
            <a:r>
              <a:rPr lang="en-AU" sz="2000" dirty="0" smtClean="0"/>
              <a:t>consultancy, nationally </a:t>
            </a:r>
            <a:r>
              <a:rPr lang="en-AU" sz="2000" dirty="0"/>
              <a:t>accredited courses and competencies across a range of industries. TMT has a reputation of providing prompt, professional service, using qualified, experienced consultants and trainers to deliver up-to-date, industry standard training and advice.</a:t>
            </a:r>
          </a:p>
          <a:p>
            <a:pPr lvl="1">
              <a:lnSpc>
                <a:spcPct val="120000"/>
              </a:lnSpc>
              <a:spcBef>
                <a:spcPts val="600"/>
              </a:spcBef>
              <a:buFont typeface="Wingdings" panose="05000000000000000000" pitchFamily="2" charset="2"/>
              <a:buChar char="v"/>
            </a:pPr>
            <a:r>
              <a:rPr lang="en-AU" sz="2000" dirty="0" smtClean="0"/>
              <a:t>Qualifications in </a:t>
            </a:r>
            <a:r>
              <a:rPr lang="en-AU" sz="2000" dirty="0"/>
              <a:t>W</a:t>
            </a:r>
            <a:r>
              <a:rPr lang="en-AU" sz="2000" dirty="0" smtClean="0"/>
              <a:t>ork </a:t>
            </a:r>
            <a:r>
              <a:rPr lang="en-AU" sz="2000" dirty="0"/>
              <a:t>Health and </a:t>
            </a:r>
            <a:r>
              <a:rPr lang="en-AU" sz="2000" dirty="0" smtClean="0"/>
              <a:t>Safety</a:t>
            </a:r>
          </a:p>
          <a:p>
            <a:pPr lvl="1">
              <a:lnSpc>
                <a:spcPct val="120000"/>
              </a:lnSpc>
              <a:spcBef>
                <a:spcPts val="600"/>
              </a:spcBef>
              <a:buFont typeface="Wingdings" panose="05000000000000000000" pitchFamily="2" charset="2"/>
              <a:buChar char="v"/>
            </a:pPr>
            <a:r>
              <a:rPr lang="en-AU" sz="2000" dirty="0"/>
              <a:t>Qualifications in Business </a:t>
            </a:r>
            <a:endParaRPr lang="en-AU" sz="2000" dirty="0" smtClean="0"/>
          </a:p>
          <a:p>
            <a:pPr lvl="1">
              <a:lnSpc>
                <a:spcPct val="120000"/>
              </a:lnSpc>
              <a:spcBef>
                <a:spcPts val="600"/>
              </a:spcBef>
              <a:buFont typeface="Wingdings" panose="05000000000000000000" pitchFamily="2" charset="2"/>
              <a:buChar char="v"/>
            </a:pPr>
            <a:r>
              <a:rPr lang="en-AU" sz="2000" dirty="0" smtClean="0"/>
              <a:t>Qualifications in </a:t>
            </a:r>
            <a:r>
              <a:rPr lang="en-AU" sz="2000" dirty="0"/>
              <a:t>Training and </a:t>
            </a:r>
            <a:r>
              <a:rPr lang="en-AU" sz="2000" dirty="0" smtClean="0"/>
              <a:t>Assessment</a:t>
            </a:r>
            <a:endParaRPr lang="en-AU" sz="2000" dirty="0"/>
          </a:p>
          <a:p>
            <a:pPr lvl="1">
              <a:lnSpc>
                <a:spcPct val="120000"/>
              </a:lnSpc>
              <a:spcBef>
                <a:spcPts val="600"/>
              </a:spcBef>
              <a:buFont typeface="Wingdings" panose="05000000000000000000" pitchFamily="2" charset="2"/>
              <a:buChar char="v"/>
            </a:pPr>
            <a:r>
              <a:rPr lang="en-AU" sz="2000" dirty="0" smtClean="0"/>
              <a:t>Work Health and Safety Representative training</a:t>
            </a:r>
            <a:endParaRPr lang="en-AU" sz="2000" dirty="0"/>
          </a:p>
          <a:p>
            <a:pPr lvl="1">
              <a:lnSpc>
                <a:spcPct val="120000"/>
              </a:lnSpc>
              <a:spcBef>
                <a:spcPts val="600"/>
              </a:spcBef>
              <a:buFont typeface="Wingdings" panose="05000000000000000000" pitchFamily="2" charset="2"/>
              <a:buChar char="v"/>
            </a:pPr>
            <a:r>
              <a:rPr lang="en-AU" sz="2000" dirty="0" smtClean="0"/>
              <a:t>Fire and Emergency Training</a:t>
            </a:r>
            <a:endParaRPr lang="en-AU" sz="2000" dirty="0"/>
          </a:p>
          <a:p>
            <a:pPr lvl="1">
              <a:lnSpc>
                <a:spcPct val="120000"/>
              </a:lnSpc>
              <a:spcBef>
                <a:spcPts val="600"/>
              </a:spcBef>
              <a:buFont typeface="Wingdings" panose="05000000000000000000" pitchFamily="2" charset="2"/>
              <a:buChar char="v"/>
            </a:pPr>
            <a:r>
              <a:rPr lang="en-AU" sz="2000" dirty="0" smtClean="0"/>
              <a:t>General Health and Safety Training in including courses </a:t>
            </a:r>
            <a:r>
              <a:rPr lang="en-AU" sz="2000" dirty="0"/>
              <a:t>in confined space entry, working at heights, asbestos removal, test and tag</a:t>
            </a:r>
            <a:r>
              <a:rPr lang="en-AU" sz="2000" dirty="0" smtClean="0"/>
              <a:t>, </a:t>
            </a:r>
            <a:r>
              <a:rPr lang="en-AU" sz="2000" dirty="0"/>
              <a:t>emergency warden, construction induction and many others</a:t>
            </a:r>
            <a:r>
              <a:rPr lang="en-AU" sz="2000" dirty="0" smtClean="0"/>
              <a:t>.</a:t>
            </a:r>
          </a:p>
          <a:p>
            <a:pPr lvl="1">
              <a:lnSpc>
                <a:spcPct val="120000"/>
              </a:lnSpc>
              <a:spcBef>
                <a:spcPts val="600"/>
              </a:spcBef>
              <a:buFont typeface="Wingdings" panose="05000000000000000000" pitchFamily="2" charset="2"/>
              <a:buChar char="v"/>
            </a:pPr>
            <a:r>
              <a:rPr lang="en-AU" sz="2000" dirty="0" smtClean="0"/>
              <a:t>Health and safety general consulting</a:t>
            </a:r>
          </a:p>
          <a:p>
            <a:pPr lvl="1">
              <a:lnSpc>
                <a:spcPct val="120000"/>
              </a:lnSpc>
              <a:spcBef>
                <a:spcPts val="300"/>
              </a:spcBef>
              <a:buFont typeface="Wingdings" panose="05000000000000000000" pitchFamily="2" charset="2"/>
              <a:buChar char="v"/>
            </a:pPr>
            <a:r>
              <a:rPr lang="en-AU" sz="2000" dirty="0"/>
              <a:t>Development of health and safety </a:t>
            </a:r>
            <a:r>
              <a:rPr lang="en-AU" sz="2000" dirty="0" smtClean="0"/>
              <a:t>procedures, systems &amp; manuals</a:t>
            </a:r>
            <a:endParaRPr lang="en-AU" sz="2000" dirty="0"/>
          </a:p>
          <a:p>
            <a:pPr lvl="1">
              <a:lnSpc>
                <a:spcPct val="120000"/>
              </a:lnSpc>
              <a:spcBef>
                <a:spcPts val="300"/>
              </a:spcBef>
              <a:buFont typeface="Wingdings" panose="05000000000000000000" pitchFamily="2" charset="2"/>
              <a:buChar char="v"/>
            </a:pPr>
            <a:r>
              <a:rPr lang="en-AU" sz="2000" dirty="0" smtClean="0"/>
              <a:t>Conduct </a:t>
            </a:r>
            <a:r>
              <a:rPr lang="en-AU" sz="2000" dirty="0"/>
              <a:t>health and safety inspections </a:t>
            </a:r>
            <a:endParaRPr lang="en-AU" sz="2000" dirty="0" smtClean="0"/>
          </a:p>
          <a:p>
            <a:pPr lvl="1">
              <a:lnSpc>
                <a:spcPct val="120000"/>
              </a:lnSpc>
              <a:spcBef>
                <a:spcPts val="300"/>
              </a:spcBef>
              <a:buFont typeface="Wingdings" panose="05000000000000000000" pitchFamily="2" charset="2"/>
              <a:buChar char="v"/>
            </a:pPr>
            <a:r>
              <a:rPr lang="en-AU" sz="2000" dirty="0" smtClean="0"/>
              <a:t>System </a:t>
            </a:r>
            <a:r>
              <a:rPr lang="en-AU" sz="2000" dirty="0"/>
              <a:t>and compliance auditing </a:t>
            </a:r>
            <a:endParaRPr lang="en-AU" sz="2000" dirty="0" smtClean="0"/>
          </a:p>
          <a:p>
            <a:pPr lvl="1">
              <a:lnSpc>
                <a:spcPct val="120000"/>
              </a:lnSpc>
              <a:spcBef>
                <a:spcPts val="300"/>
              </a:spcBef>
              <a:buFont typeface="Wingdings" panose="05000000000000000000" pitchFamily="2" charset="2"/>
              <a:buChar char="v"/>
            </a:pPr>
            <a:r>
              <a:rPr lang="en-AU" sz="2000" dirty="0" smtClean="0"/>
              <a:t>Approved Federal and State construction auditor</a:t>
            </a:r>
            <a:endParaRPr lang="en-AU" sz="2000" dirty="0"/>
          </a:p>
          <a:p>
            <a:pPr lvl="1">
              <a:lnSpc>
                <a:spcPct val="120000"/>
              </a:lnSpc>
              <a:spcBef>
                <a:spcPts val="600"/>
              </a:spcBef>
              <a:buFont typeface="Wingdings" panose="05000000000000000000" pitchFamily="2" charset="2"/>
              <a:buChar char="v"/>
            </a:pPr>
            <a:endParaRPr lang="en-AU" sz="2000" dirty="0"/>
          </a:p>
          <a:p>
            <a:pPr>
              <a:lnSpc>
                <a:spcPct val="120000"/>
              </a:lnSpc>
              <a:spcBef>
                <a:spcPts val="600"/>
              </a:spcBef>
              <a:buFont typeface="Wingdings" panose="05000000000000000000" pitchFamily="2" charset="2"/>
              <a:buChar char="v"/>
            </a:pPr>
            <a:endParaRPr lang="en-AU" dirty="0"/>
          </a:p>
          <a:p>
            <a:endParaRPr lang="en-AU" dirty="0"/>
          </a:p>
          <a:p>
            <a:endParaRPr lang="en-US" dirty="0"/>
          </a:p>
        </p:txBody>
      </p:sp>
      <p:sp>
        <p:nvSpPr>
          <p:cNvPr id="5" name="TextBox 4"/>
          <p:cNvSpPr txBox="1"/>
          <p:nvPr/>
        </p:nvSpPr>
        <p:spPr>
          <a:xfrm>
            <a:off x="3059832" y="6388947"/>
            <a:ext cx="2255233" cy="338554"/>
          </a:xfrm>
          <a:prstGeom prst="rect">
            <a:avLst/>
          </a:prstGeom>
          <a:noFill/>
        </p:spPr>
        <p:txBody>
          <a:bodyPr wrap="none" rtlCol="0">
            <a:spAutoFit/>
          </a:bodyPr>
          <a:lstStyle/>
          <a:p>
            <a:r>
              <a:rPr lang="en-AU" dirty="0" smtClean="0">
                <a:hlinkClick r:id="rId2"/>
              </a:rPr>
              <a:t>www.totalmantra.com.au</a:t>
            </a:r>
            <a:endParaRPr lang="en-US" dirty="0"/>
          </a:p>
        </p:txBody>
      </p:sp>
    </p:spTree>
    <p:extLst>
      <p:ext uri="{BB962C8B-B14F-4D97-AF65-F5344CB8AC3E}">
        <p14:creationId xmlns:p14="http://schemas.microsoft.com/office/powerpoint/2010/main" val="579037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After the Emergency</a:t>
            </a:r>
          </a:p>
        </p:txBody>
      </p:sp>
      <p:sp>
        <p:nvSpPr>
          <p:cNvPr id="10" name="Content Placeholder 9"/>
          <p:cNvSpPr>
            <a:spLocks noGrp="1"/>
          </p:cNvSpPr>
          <p:nvPr>
            <p:ph idx="1"/>
          </p:nvPr>
        </p:nvSpPr>
        <p:spPr>
          <a:xfrm>
            <a:off x="609600" y="1716088"/>
            <a:ext cx="6348413" cy="3881437"/>
          </a:xfrm>
        </p:spPr>
        <p:txBody>
          <a:bodyPr>
            <a:normAutofit/>
          </a:bodyPr>
          <a:lstStyle/>
          <a:p>
            <a:r>
              <a:rPr lang="en-AU" dirty="0"/>
              <a:t>Debrief with personnel involved</a:t>
            </a:r>
          </a:p>
          <a:p>
            <a:r>
              <a:rPr lang="en-AU" dirty="0"/>
              <a:t>Review the use of equipment</a:t>
            </a:r>
          </a:p>
          <a:p>
            <a:r>
              <a:rPr lang="en-AU" dirty="0"/>
              <a:t>Identify equipment used</a:t>
            </a:r>
          </a:p>
          <a:p>
            <a:r>
              <a:rPr lang="en-AU" dirty="0"/>
              <a:t>Report the use of the equipment</a:t>
            </a:r>
          </a:p>
          <a:p>
            <a:r>
              <a:rPr lang="en-AU" dirty="0"/>
              <a:t>Record the use of equipment</a:t>
            </a:r>
          </a:p>
          <a:p>
            <a:r>
              <a:rPr lang="en-AU" dirty="0"/>
              <a:t>Report any lost or damaged equipment</a:t>
            </a:r>
          </a:p>
          <a:p>
            <a:r>
              <a:rPr lang="en-AU" dirty="0"/>
              <a:t>Report any equipment that needs replacement</a:t>
            </a:r>
          </a:p>
          <a:p>
            <a:r>
              <a:rPr lang="en-AU" dirty="0"/>
              <a:t>Service used equipment</a:t>
            </a:r>
          </a:p>
          <a:p>
            <a:r>
              <a:rPr lang="en-AU" dirty="0"/>
              <a:t>Ensure all equipment is in a ready state</a:t>
            </a:r>
          </a:p>
        </p:txBody>
      </p:sp>
      <p:sp>
        <p:nvSpPr>
          <p:cNvPr id="9" name="Slide Number Placeholder 8"/>
          <p:cNvSpPr>
            <a:spLocks noGrp="1"/>
          </p:cNvSpPr>
          <p:nvPr>
            <p:ph type="sldNum" sz="quarter" idx="12"/>
          </p:nvPr>
        </p:nvSpPr>
        <p:spPr/>
        <p:txBody>
          <a:bodyPr/>
          <a:lstStyle/>
          <a:p>
            <a:pPr>
              <a:defRPr/>
            </a:pPr>
            <a:fld id="{7C6C98F0-B702-4CD5-9EA6-2BACB53EF4BE}" type="slidenum">
              <a:rPr lang="en-AU" smtClean="0"/>
              <a:pPr>
                <a:defRPr/>
              </a:pPr>
              <a:t>39</a:t>
            </a:fld>
            <a:endParaRPr lang="en-AU" dirty="0"/>
          </a:p>
        </p:txBody>
      </p:sp>
    </p:spTree>
    <p:extLst>
      <p:ext uri="{BB962C8B-B14F-4D97-AF65-F5344CB8AC3E}">
        <p14:creationId xmlns:p14="http://schemas.microsoft.com/office/powerpoint/2010/main" val="2877099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908720"/>
            <a:ext cx="6686211" cy="853140"/>
          </a:xfrm>
        </p:spPr>
        <p:txBody>
          <a:bodyPr>
            <a:normAutofit/>
          </a:bodyPr>
          <a:lstStyle/>
          <a:p>
            <a:r>
              <a:rPr lang="en-AU" sz="3200" cap="all" dirty="0"/>
              <a:t>Recovery from Emergencies</a:t>
            </a:r>
            <a:endParaRPr lang="en-AU" sz="3200"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40</a:t>
            </a:fld>
            <a:endParaRPr lang="en-US" dirty="0"/>
          </a:p>
        </p:txBody>
      </p:sp>
      <p:sp>
        <p:nvSpPr>
          <p:cNvPr id="4" name="Content Placeholder 3"/>
          <p:cNvSpPr>
            <a:spLocks noGrp="1"/>
          </p:cNvSpPr>
          <p:nvPr>
            <p:ph idx="13"/>
          </p:nvPr>
        </p:nvSpPr>
        <p:spPr>
          <a:xfrm>
            <a:off x="982133" y="1761860"/>
            <a:ext cx="5975181" cy="3323324"/>
          </a:xfrm>
        </p:spPr>
        <p:txBody>
          <a:bodyPr/>
          <a:lstStyle/>
          <a:p>
            <a:pPr marL="0" indent="0">
              <a:buNone/>
            </a:pPr>
            <a:r>
              <a:rPr lang="en-AU" dirty="0"/>
              <a:t>Just because an emergency has been controlled does not mean it is back to business as usual. An extensive recovery action may need to be taken. This may take longer and be more complex than the control of the emergency itself.</a:t>
            </a:r>
          </a:p>
          <a:p>
            <a:endParaRPr lang="en-AU" dirty="0"/>
          </a:p>
        </p:txBody>
      </p:sp>
    </p:spTree>
    <p:extLst>
      <p:ext uri="{BB962C8B-B14F-4D97-AF65-F5344CB8AC3E}">
        <p14:creationId xmlns:p14="http://schemas.microsoft.com/office/powerpoint/2010/main" val="1481641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noAutofit/>
          </a:bodyPr>
          <a:lstStyle/>
          <a:p>
            <a:r>
              <a:rPr lang="en-AU" altLang="en-US" sz="2800" dirty="0"/>
              <a:t>Emergency Plan Evaluation and </a:t>
            </a:r>
            <a:br>
              <a:rPr lang="en-AU" altLang="en-US" sz="2800" dirty="0"/>
            </a:br>
            <a:r>
              <a:rPr lang="en-AU" altLang="en-US" sz="2800" dirty="0"/>
              <a:t>Review (Drills)</a:t>
            </a:r>
          </a:p>
        </p:txBody>
      </p:sp>
      <p:sp>
        <p:nvSpPr>
          <p:cNvPr id="4" name="Slide Number Placeholder 3"/>
          <p:cNvSpPr>
            <a:spLocks noGrp="1"/>
          </p:cNvSpPr>
          <p:nvPr>
            <p:ph type="sldNum" sz="quarter" idx="12"/>
          </p:nvPr>
        </p:nvSpPr>
        <p:spPr/>
        <p:txBody>
          <a:bodyPr/>
          <a:lstStyle/>
          <a:p>
            <a:fld id="{6B071374-046E-4B0F-B223-9944A782FDEA}" type="slidenum">
              <a:rPr lang="en-US" altLang="en-US"/>
              <a:pPr/>
              <a:t>41</a:t>
            </a:fld>
            <a:endParaRPr lang="en-US" altLang="en-US"/>
          </a:p>
        </p:txBody>
      </p:sp>
      <p:pic>
        <p:nvPicPr>
          <p:cNvPr id="546820" name="Picture 4" descr="emergdr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132856"/>
            <a:ext cx="5976937" cy="448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137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Review and Maintenance</a:t>
            </a:r>
            <a:endParaRPr lang="en-AU" dirty="0"/>
          </a:p>
        </p:txBody>
      </p:sp>
      <p:sp>
        <p:nvSpPr>
          <p:cNvPr id="3" name="Content Placeholder 2"/>
          <p:cNvSpPr>
            <a:spLocks noGrp="1"/>
          </p:cNvSpPr>
          <p:nvPr>
            <p:ph idx="1"/>
          </p:nvPr>
        </p:nvSpPr>
        <p:spPr>
          <a:xfrm>
            <a:off x="609601" y="1855788"/>
            <a:ext cx="3818384" cy="3881437"/>
          </a:xfrm>
        </p:spPr>
        <p:txBody>
          <a:bodyPr>
            <a:normAutofit lnSpcReduction="10000"/>
          </a:bodyPr>
          <a:lstStyle/>
          <a:p>
            <a:r>
              <a:rPr lang="en-AU" dirty="0" smtClean="0"/>
              <a:t>Review Emergency Preparedness Assessment</a:t>
            </a:r>
          </a:p>
          <a:p>
            <a:r>
              <a:rPr lang="en-AU" dirty="0" smtClean="0"/>
              <a:t>Review Emergency Plan</a:t>
            </a:r>
          </a:p>
          <a:p>
            <a:r>
              <a:rPr lang="en-AU" dirty="0" smtClean="0"/>
              <a:t>Review Emergency Procedures</a:t>
            </a:r>
          </a:p>
          <a:p>
            <a:r>
              <a:rPr lang="en-AU" dirty="0" smtClean="0"/>
              <a:t>Conduct maintenance and inspections of all emergency facilities and equipment as required legislation, standards or by manufacturers instructions</a:t>
            </a:r>
          </a:p>
          <a:p>
            <a:r>
              <a:rPr lang="en-AU" dirty="0" smtClean="0"/>
              <a:t>Include emergency facilities and equipment in internal WHS inspection regimes</a:t>
            </a:r>
            <a:endParaRPr lang="en-AU" dirty="0"/>
          </a:p>
        </p:txBody>
      </p:sp>
      <p:sp>
        <p:nvSpPr>
          <p:cNvPr id="6" name="Slide Number Placeholder 5"/>
          <p:cNvSpPr>
            <a:spLocks noGrp="1"/>
          </p:cNvSpPr>
          <p:nvPr>
            <p:ph type="sldNum" sz="quarter" idx="12"/>
          </p:nvPr>
        </p:nvSpPr>
        <p:spPr/>
        <p:txBody>
          <a:bodyPr/>
          <a:lstStyle/>
          <a:p>
            <a:pPr>
              <a:defRPr/>
            </a:pPr>
            <a:fld id="{B04D0874-41EB-46EE-B596-990E7C4D4A5E}" type="slidenum">
              <a:rPr lang="en-AU" smtClean="0"/>
              <a:pPr>
                <a:defRPr/>
              </a:pPr>
              <a:t>42</a:t>
            </a:fld>
            <a:endParaRPr lang="en-AU" dirty="0"/>
          </a:p>
        </p:txBody>
      </p:sp>
      <p:pic>
        <p:nvPicPr>
          <p:cNvPr id="7" name="Picture 2" descr="http://www.safetyphoto.co.uk/photo1/fire_enviro_risk/fire_exits/keep_clear/warehous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082" y="2132856"/>
            <a:ext cx="4187825" cy="3138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597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2">
            <a:extLst>
              <a:ext uri="{FF2B5EF4-FFF2-40B4-BE49-F238E27FC236}">
                <a16:creationId xmlns="" xmlns:a16="http://schemas.microsoft.com/office/drawing/2014/main" id="{8FBFA762-0A03-4691-8440-8456B52BD8C6}"/>
              </a:ext>
            </a:extLst>
          </p:cNvPr>
          <p:cNvSpPr>
            <a:spLocks noGrp="1" noChangeArrowheads="1"/>
          </p:cNvSpPr>
          <p:nvPr>
            <p:ph type="title"/>
          </p:nvPr>
        </p:nvSpPr>
        <p:spPr>
          <a:xfrm>
            <a:off x="971600" y="2276872"/>
            <a:ext cx="5985714" cy="853140"/>
          </a:xfrm>
        </p:spPr>
        <p:txBody>
          <a:bodyPr>
            <a:noAutofit/>
          </a:bodyPr>
          <a:lstStyle/>
          <a:p>
            <a:r>
              <a:rPr lang="en-AU" altLang="en-US" sz="5400" b="1" i="1" dirty="0"/>
              <a:t>Questions ????</a:t>
            </a:r>
          </a:p>
        </p:txBody>
      </p:sp>
      <p:sp>
        <p:nvSpPr>
          <p:cNvPr id="3" name="Slide Number Placeholder 2">
            <a:extLst>
              <a:ext uri="{FF2B5EF4-FFF2-40B4-BE49-F238E27FC236}">
                <a16:creationId xmlns="" xmlns:a16="http://schemas.microsoft.com/office/drawing/2014/main" id="{E529FA55-9302-4872-B330-8F0DD2B28289}"/>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2819598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Image result for fire warden">
            <a:extLst>
              <a:ext uri="{FF2B5EF4-FFF2-40B4-BE49-F238E27FC236}">
                <a16:creationId xmlns="" xmlns:a16="http://schemas.microsoft.com/office/drawing/2014/main" id="{993924D6-4829-4E2D-BB23-E5326EDC639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00" t="5352" b="3739"/>
          <a:stretch/>
        </p:blipFill>
        <p:spPr bwMode="auto">
          <a:xfrm>
            <a:off x="846190" y="3717032"/>
            <a:ext cx="5299285" cy="2980844"/>
          </a:xfrm>
          <a:prstGeom prst="rect">
            <a:avLst/>
          </a:prstGeom>
          <a:noFill/>
          <a:extLst>
            <a:ext uri="{909E8E84-426E-40DD-AFC4-6F175D3DCCD1}">
              <a14:hiddenFill xmlns:a14="http://schemas.microsoft.com/office/drawing/2010/main">
                <a:solidFill>
                  <a:srgbClr val="FFFFFF"/>
                </a:solidFill>
              </a14:hiddenFill>
            </a:ext>
          </a:extLst>
        </p:spPr>
      </p:pic>
      <p:cxnSp>
        <p:nvCxnSpPr>
          <p:cNvPr id="7175" name="Straight Connector 75">
            <a:extLst>
              <a:ext uri="{FF2B5EF4-FFF2-40B4-BE49-F238E27FC236}">
                <a16:creationId xmlns="" xmlns:a16="http://schemas.microsoft.com/office/drawing/2014/main" id="{81BB890B-70D4-42FE-A599-6AEF1A42D972}"/>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028259" y="857250"/>
            <a:ext cx="914400" cy="51435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76" name="Straight Connector 77">
            <a:extLst>
              <a:ext uri="{FF2B5EF4-FFF2-40B4-BE49-F238E27FC236}">
                <a16:creationId xmlns="" xmlns:a16="http://schemas.microsoft.com/office/drawing/2014/main" id="{3842D646-B58C-43C8-8152-01BC782B725D}"/>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5568950" y="3618310"/>
            <a:ext cx="3572669" cy="2382440"/>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177" name="Rectangle 23">
            <a:extLst>
              <a:ext uri="{FF2B5EF4-FFF2-40B4-BE49-F238E27FC236}">
                <a16:creationId xmlns="" xmlns:a16="http://schemas.microsoft.com/office/drawing/2014/main" id="{9772CABD-4211-42AA-B349-D4002E52F1EF}"/>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86107" y="850900"/>
            <a:ext cx="2255512" cy="514985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78" name="Rectangle 25">
            <a:extLst>
              <a:ext uri="{FF2B5EF4-FFF2-40B4-BE49-F238E27FC236}">
                <a16:creationId xmlns="" xmlns:a16="http://schemas.microsoft.com/office/drawing/2014/main" id="{BBD91630-4DBA-4294-8016-FEB5C3B0CED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02581" y="850900"/>
            <a:ext cx="1941419" cy="5149850"/>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79" name="Isosceles Triangle 83">
            <a:extLst>
              <a:ext uri="{FF2B5EF4-FFF2-40B4-BE49-F238E27FC236}">
                <a16:creationId xmlns="" xmlns:a16="http://schemas.microsoft.com/office/drawing/2014/main" id="{E67D1587-504D-41BC-9D48-B61257BFBCF0}"/>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9250" y="3143250"/>
            <a:ext cx="2444750" cy="28575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0" name="Rectangle 27">
            <a:extLst>
              <a:ext uri="{FF2B5EF4-FFF2-40B4-BE49-F238E27FC236}">
                <a16:creationId xmlns="" xmlns:a16="http://schemas.microsoft.com/office/drawing/2014/main" id="{8765DD1A-F044-4DE7-8A9B-7C30DC85A4AF}"/>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000875" y="850900"/>
            <a:ext cx="2140745" cy="514985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1" name="Rectangle 28">
            <a:extLst>
              <a:ext uri="{FF2B5EF4-FFF2-40B4-BE49-F238E27FC236}">
                <a16:creationId xmlns="" xmlns:a16="http://schemas.microsoft.com/office/drawing/2014/main" id="{2FE2170D-72D6-48A8-8E9A-BFF3BF03D032}"/>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74047" y="850900"/>
            <a:ext cx="967571" cy="5149850"/>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2" name="Rectangle 29">
            <a:extLst>
              <a:ext uri="{FF2B5EF4-FFF2-40B4-BE49-F238E27FC236}">
                <a16:creationId xmlns="" xmlns:a16="http://schemas.microsoft.com/office/drawing/2014/main" id="{01D19436-094D-463D-AFEA-870FDBD03797}"/>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204250" y="850900"/>
            <a:ext cx="937369" cy="51498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Isosceles Triangle 91">
            <a:extLst>
              <a:ext uri="{FF2B5EF4-FFF2-40B4-BE49-F238E27FC236}">
                <a16:creationId xmlns="" xmlns:a16="http://schemas.microsoft.com/office/drawing/2014/main" id="{9A2DE6E0-967C-4C58-8558-EC08F1138BD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778750" y="3549651"/>
            <a:ext cx="1362869" cy="2451100"/>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 xmlns:a16="http://schemas.microsoft.com/office/drawing/2014/main" id="{3559A5F2-8BE0-4998-A1E4-1B145465A98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857250"/>
            <a:ext cx="631947" cy="4249616"/>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70" name="Rectangle 26"/>
          <p:cNvSpPr>
            <a:spLocks noChangeArrowheads="1"/>
          </p:cNvSpPr>
          <p:nvPr/>
        </p:nvSpPr>
        <p:spPr bwMode="auto">
          <a:xfrm>
            <a:off x="1143001" y="2483257"/>
            <a:ext cx="184731" cy="276999"/>
          </a:xfrm>
          <a:prstGeom prst="rect">
            <a:avLst/>
          </a:prstGeom>
          <a:noFill/>
          <a:ln w="9525">
            <a:noFill/>
            <a:miter lim="800000"/>
            <a:headEnd/>
            <a:tailEnd/>
          </a:ln>
        </p:spPr>
        <p:txBody>
          <a:bodyPr wrap="none" anchor="ctr">
            <a:spAutoFit/>
          </a:bodyPr>
          <a:lstStyle/>
          <a:p>
            <a:endParaRPr lang="en-AU" sz="1800" dirty="0"/>
          </a:p>
        </p:txBody>
      </p:sp>
      <p:sp>
        <p:nvSpPr>
          <p:cNvPr id="7172" name="Title 7"/>
          <p:cNvSpPr>
            <a:spLocks noGrp="1"/>
          </p:cNvSpPr>
          <p:nvPr>
            <p:ph type="ctrTitle" idx="4294967295"/>
          </p:nvPr>
        </p:nvSpPr>
        <p:spPr>
          <a:xfrm>
            <a:off x="846190" y="1320921"/>
            <a:ext cx="6179689" cy="550023"/>
          </a:xfrm>
        </p:spPr>
        <p:txBody>
          <a:bodyPr>
            <a:normAutofit/>
          </a:bodyPr>
          <a:lstStyle/>
          <a:p>
            <a:pPr eaLnBrk="1" hangingPunct="1">
              <a:lnSpc>
                <a:spcPct val="90000"/>
              </a:lnSpc>
            </a:pPr>
            <a:r>
              <a:rPr lang="en-AU" sz="2850" dirty="0" smtClean="0"/>
              <a:t>Dealing with Emergencies</a:t>
            </a:r>
            <a:endParaRPr lang="en-AU" sz="2850" dirty="0"/>
          </a:p>
        </p:txBody>
      </p:sp>
    </p:spTree>
    <p:extLst>
      <p:ext uri="{BB962C8B-B14F-4D97-AF65-F5344CB8AC3E}">
        <p14:creationId xmlns:p14="http://schemas.microsoft.com/office/powerpoint/2010/main" val="374458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Legislation – Emergency Planning </a:t>
            </a:r>
            <a:endParaRPr lang="en-AU" dirty="0"/>
          </a:p>
        </p:txBody>
      </p:sp>
      <p:sp>
        <p:nvSpPr>
          <p:cNvPr id="3" name="Content Placeholder 2"/>
          <p:cNvSpPr>
            <a:spLocks noGrp="1"/>
          </p:cNvSpPr>
          <p:nvPr>
            <p:ph idx="1"/>
          </p:nvPr>
        </p:nvSpPr>
        <p:spPr/>
        <p:txBody>
          <a:bodyPr>
            <a:normAutofit/>
          </a:bodyPr>
          <a:lstStyle/>
          <a:p>
            <a:pPr marL="0" indent="0">
              <a:buNone/>
            </a:pPr>
            <a:r>
              <a:rPr lang="en-AU" dirty="0"/>
              <a:t>WHS legislation</a:t>
            </a:r>
            <a:r>
              <a:rPr lang="en-AU" dirty="0" smtClean="0"/>
              <a:t> across Australia &amp; New Zealand requires that</a:t>
            </a:r>
          </a:p>
          <a:p>
            <a:r>
              <a:rPr lang="en-AU" dirty="0" smtClean="0"/>
              <a:t>An Emergency Plan is prepared for the workplace</a:t>
            </a:r>
          </a:p>
          <a:p>
            <a:r>
              <a:rPr lang="en-AU" dirty="0"/>
              <a:t>In the preparation of the Emergency Plan the organisation must take into </a:t>
            </a:r>
            <a:r>
              <a:rPr lang="en-AU" dirty="0" smtClean="0"/>
              <a:t>account</a:t>
            </a:r>
          </a:p>
          <a:p>
            <a:pPr lvl="1"/>
            <a:r>
              <a:rPr lang="en-AU" dirty="0" smtClean="0"/>
              <a:t>the </a:t>
            </a:r>
            <a:r>
              <a:rPr lang="en-AU" dirty="0"/>
              <a:t>nature of the work being carried out at </a:t>
            </a:r>
            <a:r>
              <a:rPr lang="en-AU" dirty="0" smtClean="0"/>
              <a:t>the workplace </a:t>
            </a:r>
            <a:endParaRPr lang="en-AU" dirty="0"/>
          </a:p>
          <a:p>
            <a:pPr lvl="1"/>
            <a:r>
              <a:rPr lang="en-AU" dirty="0" smtClean="0"/>
              <a:t>the </a:t>
            </a:r>
            <a:r>
              <a:rPr lang="en-AU" dirty="0"/>
              <a:t>nature of the hazards at the </a:t>
            </a:r>
            <a:r>
              <a:rPr lang="en-AU" dirty="0" smtClean="0"/>
              <a:t>workplace</a:t>
            </a:r>
            <a:endParaRPr lang="en-AU" dirty="0"/>
          </a:p>
          <a:p>
            <a:pPr lvl="1"/>
            <a:r>
              <a:rPr lang="en-AU" dirty="0" smtClean="0"/>
              <a:t>the </a:t>
            </a:r>
            <a:r>
              <a:rPr lang="en-AU" dirty="0"/>
              <a:t>size and location of the </a:t>
            </a:r>
            <a:r>
              <a:rPr lang="en-AU" dirty="0" smtClean="0"/>
              <a:t>workplace</a:t>
            </a:r>
            <a:endParaRPr lang="en-AU" dirty="0"/>
          </a:p>
          <a:p>
            <a:pPr lvl="1"/>
            <a:r>
              <a:rPr lang="en-AU" dirty="0" smtClean="0"/>
              <a:t>the </a:t>
            </a:r>
            <a:r>
              <a:rPr lang="en-AU" dirty="0"/>
              <a:t>number and composition of the workers and </a:t>
            </a:r>
            <a:r>
              <a:rPr lang="en-AU" dirty="0" smtClean="0"/>
              <a:t>other persons </a:t>
            </a:r>
            <a:r>
              <a:rPr lang="en-AU" dirty="0"/>
              <a:t>at the workplace</a:t>
            </a:r>
          </a:p>
        </p:txBody>
      </p:sp>
    </p:spTree>
    <p:extLst>
      <p:ext uri="{BB962C8B-B14F-4D97-AF65-F5344CB8AC3E}">
        <p14:creationId xmlns:p14="http://schemas.microsoft.com/office/powerpoint/2010/main" val="84546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Legislation – Emergency Planning </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AU" dirty="0"/>
              <a:t>WHS legislation</a:t>
            </a:r>
            <a:r>
              <a:rPr lang="en-AU" dirty="0" smtClean="0"/>
              <a:t> across Australia &amp; New Zealand requires that</a:t>
            </a:r>
          </a:p>
          <a:p>
            <a:r>
              <a:rPr lang="en-AU" dirty="0"/>
              <a:t>The </a:t>
            </a:r>
            <a:r>
              <a:rPr lang="en-AU" dirty="0" smtClean="0"/>
              <a:t>Emergency </a:t>
            </a:r>
            <a:r>
              <a:rPr lang="en-AU" dirty="0"/>
              <a:t>Plan </a:t>
            </a:r>
            <a:r>
              <a:rPr lang="en-AU" dirty="0" smtClean="0"/>
              <a:t>includes</a:t>
            </a:r>
          </a:p>
          <a:p>
            <a:pPr lvl="1"/>
            <a:r>
              <a:rPr lang="en-AU" dirty="0"/>
              <a:t>an effective response to an </a:t>
            </a:r>
            <a:r>
              <a:rPr lang="en-AU" dirty="0" smtClean="0"/>
              <a:t>emergency</a:t>
            </a:r>
          </a:p>
          <a:p>
            <a:pPr lvl="1"/>
            <a:r>
              <a:rPr lang="en-AU" dirty="0" smtClean="0"/>
              <a:t>evacuation procedures</a:t>
            </a:r>
          </a:p>
          <a:p>
            <a:pPr lvl="1"/>
            <a:r>
              <a:rPr lang="en-AU" dirty="0" smtClean="0"/>
              <a:t>notifying </a:t>
            </a:r>
            <a:r>
              <a:rPr lang="en-AU" dirty="0"/>
              <a:t>emergency service organisations at the earliest </a:t>
            </a:r>
            <a:r>
              <a:rPr lang="en-AU" dirty="0" smtClean="0"/>
              <a:t>opportunity</a:t>
            </a:r>
          </a:p>
          <a:p>
            <a:pPr lvl="1"/>
            <a:r>
              <a:rPr lang="en-AU" dirty="0" smtClean="0"/>
              <a:t>medical </a:t>
            </a:r>
            <a:r>
              <a:rPr lang="en-AU" dirty="0"/>
              <a:t>treatment and </a:t>
            </a:r>
            <a:r>
              <a:rPr lang="en-AU" dirty="0" smtClean="0"/>
              <a:t>assistance</a:t>
            </a:r>
          </a:p>
          <a:p>
            <a:pPr lvl="1"/>
            <a:r>
              <a:rPr lang="en-AU" dirty="0" smtClean="0"/>
              <a:t>effective </a:t>
            </a:r>
            <a:r>
              <a:rPr lang="en-AU" dirty="0"/>
              <a:t>communication between the person authorised </a:t>
            </a:r>
            <a:r>
              <a:rPr lang="en-AU" dirty="0" smtClean="0"/>
              <a:t>to </a:t>
            </a:r>
            <a:r>
              <a:rPr lang="en-AU" dirty="0"/>
              <a:t>coordinate the emergency response and all persons at the </a:t>
            </a:r>
            <a:r>
              <a:rPr lang="en-AU" dirty="0" smtClean="0"/>
              <a:t>workplace</a:t>
            </a:r>
            <a:endParaRPr lang="en-AU" dirty="0"/>
          </a:p>
          <a:p>
            <a:pPr lvl="1"/>
            <a:r>
              <a:rPr lang="en-AU" dirty="0" smtClean="0"/>
              <a:t>testing </a:t>
            </a:r>
            <a:r>
              <a:rPr lang="en-AU" dirty="0"/>
              <a:t>of the emergency procedures, including the frequency of </a:t>
            </a:r>
            <a:r>
              <a:rPr lang="en-AU" dirty="0" smtClean="0"/>
              <a:t>testing</a:t>
            </a:r>
            <a:endParaRPr lang="en-AU" dirty="0"/>
          </a:p>
          <a:p>
            <a:pPr lvl="1"/>
            <a:r>
              <a:rPr lang="en-AU" dirty="0" smtClean="0"/>
              <a:t>information</a:t>
            </a:r>
            <a:r>
              <a:rPr lang="en-AU" dirty="0"/>
              <a:t>, training and instruction to relevant workers in relation to implementing the emergency </a:t>
            </a:r>
            <a:r>
              <a:rPr lang="en-AU" dirty="0" smtClean="0"/>
              <a:t>procedures</a:t>
            </a:r>
            <a:endParaRPr lang="en-AU" dirty="0"/>
          </a:p>
        </p:txBody>
      </p:sp>
    </p:spTree>
    <p:extLst>
      <p:ext uri="{BB962C8B-B14F-4D97-AF65-F5344CB8AC3E}">
        <p14:creationId xmlns:p14="http://schemas.microsoft.com/office/powerpoint/2010/main" val="2094731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Legislation – Emergency Planning </a:t>
            </a:r>
            <a:endParaRPr lang="en-AU" dirty="0"/>
          </a:p>
        </p:txBody>
      </p:sp>
      <p:sp>
        <p:nvSpPr>
          <p:cNvPr id="3" name="Content Placeholder 2"/>
          <p:cNvSpPr>
            <a:spLocks noGrp="1"/>
          </p:cNvSpPr>
          <p:nvPr>
            <p:ph idx="1"/>
          </p:nvPr>
        </p:nvSpPr>
        <p:spPr/>
        <p:txBody>
          <a:bodyPr>
            <a:normAutofit/>
          </a:bodyPr>
          <a:lstStyle/>
          <a:p>
            <a:pPr marL="0" indent="0">
              <a:buNone/>
            </a:pPr>
            <a:r>
              <a:rPr lang="en-AU" dirty="0" smtClean="0"/>
              <a:t>WHS legislation across Australia &amp; New Zealand requires that</a:t>
            </a:r>
          </a:p>
          <a:p>
            <a:r>
              <a:rPr lang="en-AU" dirty="0"/>
              <a:t>The </a:t>
            </a:r>
            <a:r>
              <a:rPr lang="en-AU" dirty="0" smtClean="0"/>
              <a:t>Emergency </a:t>
            </a:r>
            <a:r>
              <a:rPr lang="en-AU" dirty="0"/>
              <a:t>Plan </a:t>
            </a:r>
            <a:r>
              <a:rPr lang="en-AU" dirty="0" smtClean="0"/>
              <a:t>is maintained so it remains effective</a:t>
            </a:r>
          </a:p>
          <a:p>
            <a:r>
              <a:rPr lang="en-AU" dirty="0" smtClean="0"/>
              <a:t>Specific plans are put in place for</a:t>
            </a:r>
          </a:p>
          <a:p>
            <a:pPr lvl="1"/>
            <a:r>
              <a:rPr lang="en-AU" dirty="0" smtClean="0"/>
              <a:t>First aid</a:t>
            </a:r>
          </a:p>
          <a:p>
            <a:pPr lvl="1"/>
            <a:r>
              <a:rPr lang="en-AU" dirty="0" smtClean="0"/>
              <a:t>Hazardous chemicals</a:t>
            </a:r>
          </a:p>
          <a:p>
            <a:pPr lvl="1"/>
            <a:r>
              <a:rPr lang="en-AU" dirty="0" smtClean="0"/>
              <a:t>Hazard specific emergencies (e.g. confined space entry)</a:t>
            </a:r>
          </a:p>
          <a:p>
            <a:endParaRPr lang="en-AU" dirty="0" smtClean="0"/>
          </a:p>
        </p:txBody>
      </p:sp>
    </p:spTree>
    <p:extLst>
      <p:ext uri="{BB962C8B-B14F-4D97-AF65-F5344CB8AC3E}">
        <p14:creationId xmlns:p14="http://schemas.microsoft.com/office/powerpoint/2010/main" val="234868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Legislation – Emergency Planning </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dirty="0" smtClean="0"/>
              <a:t>Examples of legislation which is  applicable to emergencies includes:</a:t>
            </a:r>
          </a:p>
          <a:p>
            <a:r>
              <a:rPr lang="en-AU" dirty="0" smtClean="0"/>
              <a:t>Fire</a:t>
            </a:r>
          </a:p>
          <a:p>
            <a:pPr lvl="2"/>
            <a:r>
              <a:rPr lang="en-AU" dirty="0"/>
              <a:t>Fire and evacuation plans</a:t>
            </a:r>
          </a:p>
          <a:p>
            <a:pPr lvl="2"/>
            <a:r>
              <a:rPr lang="en-AU" dirty="0"/>
              <a:t>Evacuation signs and diagrams</a:t>
            </a:r>
          </a:p>
          <a:p>
            <a:pPr lvl="2"/>
            <a:r>
              <a:rPr lang="en-AU" dirty="0"/>
              <a:t>Fire and evacuation instructions</a:t>
            </a:r>
          </a:p>
          <a:p>
            <a:pPr lvl="2"/>
            <a:r>
              <a:rPr lang="en-AU" dirty="0"/>
              <a:t>Fire safety advisor</a:t>
            </a:r>
          </a:p>
          <a:p>
            <a:pPr lvl="2"/>
            <a:r>
              <a:rPr lang="en-AU" dirty="0"/>
              <a:t>Evacuation coordination instructions</a:t>
            </a:r>
          </a:p>
          <a:p>
            <a:pPr lvl="2"/>
            <a:r>
              <a:rPr lang="en-AU" dirty="0"/>
              <a:t>Evacuation practice</a:t>
            </a:r>
          </a:p>
          <a:p>
            <a:pPr lvl="2"/>
            <a:r>
              <a:rPr lang="en-AU" dirty="0" smtClean="0"/>
              <a:t>Records</a:t>
            </a:r>
          </a:p>
          <a:p>
            <a:r>
              <a:rPr lang="en-AU" dirty="0" smtClean="0"/>
              <a:t>Radiation</a:t>
            </a:r>
          </a:p>
          <a:p>
            <a:r>
              <a:rPr lang="en-AU" dirty="0" smtClean="0"/>
              <a:t>Environmental</a:t>
            </a:r>
          </a:p>
          <a:p>
            <a:endParaRPr lang="en-AU" dirty="0" smtClean="0"/>
          </a:p>
        </p:txBody>
      </p:sp>
    </p:spTree>
    <p:extLst>
      <p:ext uri="{BB962C8B-B14F-4D97-AF65-F5344CB8AC3E}">
        <p14:creationId xmlns:p14="http://schemas.microsoft.com/office/powerpoint/2010/main" val="175176848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ango2">
  <a:themeElements>
    <a:clrScheme name="Custom 2">
      <a:dk1>
        <a:sysClr val="windowText" lastClr="000000"/>
      </a:dk1>
      <a:lt1>
        <a:sysClr val="window" lastClr="FFFFFF"/>
      </a:lt1>
      <a:dk2>
        <a:srgbClr val="696464"/>
      </a:dk2>
      <a:lt2>
        <a:srgbClr val="E9E5DC"/>
      </a:lt2>
      <a:accent1>
        <a:srgbClr val="FD8E11"/>
      </a:accent1>
      <a:accent2>
        <a:srgbClr val="FD8E11"/>
      </a:accent2>
      <a:accent3>
        <a:srgbClr val="FD8E11"/>
      </a:accent3>
      <a:accent4>
        <a:srgbClr val="FD8E11"/>
      </a:accent4>
      <a:accent5>
        <a:srgbClr val="FD8E11"/>
      </a:accent5>
      <a:accent6>
        <a:srgbClr val="FD8E11"/>
      </a:accent6>
      <a:hlink>
        <a:srgbClr val="000000"/>
      </a:hlink>
      <a:folHlink>
        <a:srgbClr val="96A9A9"/>
      </a:folHlink>
    </a:clrScheme>
    <a:fontScheme name="Mango">
      <a:majorFont>
        <a:latin typeface="KievitOT-Medium"/>
        <a:ea typeface=""/>
        <a:cs typeface=""/>
      </a:majorFont>
      <a:minorFont>
        <a:latin typeface="KievitOT-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mango2" id="{25D07391-5E94-4D1E-AD2C-0B62C90C2798}" vid="{87E2C310-3D02-4C41-A70F-9DD9336B739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2361</TotalTime>
  <Words>1924</Words>
  <Application>Microsoft Office PowerPoint</Application>
  <PresentationFormat>On-screen Show (4:3)</PresentationFormat>
  <Paragraphs>418</Paragraphs>
  <Slides>44</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44</vt:i4>
      </vt:variant>
    </vt:vector>
  </HeadingPairs>
  <TitlesOfParts>
    <vt:vector size="57" baseType="lpstr">
      <vt:lpstr>Arial</vt:lpstr>
      <vt:lpstr>Calibri</vt:lpstr>
      <vt:lpstr>KievitOT-Medium</vt:lpstr>
      <vt:lpstr>KievitOT-Regular</vt:lpstr>
      <vt:lpstr>Times</vt:lpstr>
      <vt:lpstr>Times New Roman</vt:lpstr>
      <vt:lpstr>Trebuchet MS</vt:lpstr>
      <vt:lpstr>Verdana</vt:lpstr>
      <vt:lpstr>Wingdings</vt:lpstr>
      <vt:lpstr>Wingdings 2</vt:lpstr>
      <vt:lpstr>Wingdings 3</vt:lpstr>
      <vt:lpstr>Facet</vt:lpstr>
      <vt:lpstr>mango2</vt:lpstr>
      <vt:lpstr>Emergency Planning</vt:lpstr>
      <vt:lpstr>Presenters</vt:lpstr>
      <vt:lpstr>Presenters</vt:lpstr>
      <vt:lpstr>Who are we?</vt:lpstr>
      <vt:lpstr>Dealing with Emergencies</vt:lpstr>
      <vt:lpstr>Legislation – Emergency Planning </vt:lpstr>
      <vt:lpstr>Legislation – Emergency Planning </vt:lpstr>
      <vt:lpstr>Legislation – Emergency Planning </vt:lpstr>
      <vt:lpstr>Legislation – Emergency Planning </vt:lpstr>
      <vt:lpstr>Legislation – Dealing with Emergencies</vt:lpstr>
      <vt:lpstr>Sources of Information</vt:lpstr>
      <vt:lpstr>Managing a Typical Emergency</vt:lpstr>
      <vt:lpstr>Prevention &amp; Mitigation</vt:lpstr>
      <vt:lpstr>Preparedness</vt:lpstr>
      <vt:lpstr>Objective of the Emergency Plan</vt:lpstr>
      <vt:lpstr>Potential Emergency Identification</vt:lpstr>
      <vt:lpstr>Emergency Preparedness Assessment</vt:lpstr>
      <vt:lpstr>Emergency Preparedness Assessment</vt:lpstr>
      <vt:lpstr>Emergency Preparedness Assessment</vt:lpstr>
      <vt:lpstr>Emergency Preparedness Assessment</vt:lpstr>
      <vt:lpstr>Emergency Preparedness Assessment</vt:lpstr>
      <vt:lpstr>Preparation</vt:lpstr>
      <vt:lpstr>Emergency Planning Committee</vt:lpstr>
      <vt:lpstr>Emergency Planning Committee</vt:lpstr>
      <vt:lpstr>Emergency Plan</vt:lpstr>
      <vt:lpstr>Emergency Plan</vt:lpstr>
      <vt:lpstr>Emergency Diagram</vt:lpstr>
      <vt:lpstr>PowerPoint Presentation</vt:lpstr>
      <vt:lpstr>PowerPoint Presentation</vt:lpstr>
      <vt:lpstr>Emergency Response Procedures</vt:lpstr>
      <vt:lpstr>Emergency Response Procedures</vt:lpstr>
      <vt:lpstr>Emergency Control Organisation</vt:lpstr>
      <vt:lpstr>PowerPoint Presentation</vt:lpstr>
      <vt:lpstr>Training</vt:lpstr>
      <vt:lpstr>Training</vt:lpstr>
      <vt:lpstr>Emergency Equipment, Facilities and Alarms</vt:lpstr>
      <vt:lpstr>Emergency Equipment and Facilities</vt:lpstr>
      <vt:lpstr>Emergency Equipment and Facilities</vt:lpstr>
      <vt:lpstr>Emergency Equipment and Facilities</vt:lpstr>
      <vt:lpstr>After the Emergency</vt:lpstr>
      <vt:lpstr>Recovery from Emergencies</vt:lpstr>
      <vt:lpstr>Emergency Plan Evaluation and  Review (Drills)</vt:lpstr>
      <vt:lpstr>Review and Maintenance</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Cook</dc:creator>
  <cp:lastModifiedBy>Craig</cp:lastModifiedBy>
  <cp:revision>305</cp:revision>
  <dcterms:created xsi:type="dcterms:W3CDTF">2001-11-19T04:26:52Z</dcterms:created>
  <dcterms:modified xsi:type="dcterms:W3CDTF">2018-06-20T03:56:17Z</dcterms:modified>
</cp:coreProperties>
</file>